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86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71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3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5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30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22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52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13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10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93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7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40B44-1ECE-48B7-9533-2588964E26F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F3459-3156-4B86-B6D6-954FFE6E7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974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3" t="4275" r="227" b="5756"/>
          <a:stretch/>
        </p:blipFill>
        <p:spPr>
          <a:xfrm>
            <a:off x="0" y="-1"/>
            <a:ext cx="12192000" cy="6874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3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4" t="4104" r="1268" b="4910"/>
          <a:stretch/>
        </p:blipFill>
        <p:spPr>
          <a:xfrm>
            <a:off x="181971" y="0"/>
            <a:ext cx="12010029" cy="69330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25136" y="354842"/>
            <a:ext cx="1569491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Child’s name</a:t>
            </a:r>
            <a:endParaRPr lang="en-GB" sz="1400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01785">
            <a:off x="3119120" y="1167624"/>
            <a:ext cx="658425" cy="7559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99152" y="899278"/>
            <a:ext cx="3991536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Children choose this button to </a:t>
            </a:r>
            <a:r>
              <a:rPr lang="en-GB" b="1" dirty="0" smtClean="0"/>
              <a:t>enter the quiz part of Accelerated reading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037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" t="8761" r="1381" b="5089"/>
          <a:stretch/>
        </p:blipFill>
        <p:spPr>
          <a:xfrm>
            <a:off x="13648" y="191069"/>
            <a:ext cx="12184812" cy="66601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49219" y="191069"/>
            <a:ext cx="1624084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Child’s name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 rot="13149758">
            <a:off x="9963930" y="1329498"/>
            <a:ext cx="1116301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761261" y="1661688"/>
            <a:ext cx="1276063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Reading page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77672" y="5335500"/>
            <a:ext cx="11095631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Children can use this page to: </a:t>
            </a:r>
          </a:p>
          <a:p>
            <a:pPr algn="ctr"/>
            <a:r>
              <a:rPr lang="en-GB" b="1" dirty="0" smtClean="0"/>
              <a:t>- Search for a book to quiz on by different authors.</a:t>
            </a:r>
          </a:p>
          <a:p>
            <a:pPr marL="285750" indent="-285750" algn="ctr">
              <a:buFontTx/>
              <a:buChar char="-"/>
            </a:pPr>
            <a:r>
              <a:rPr lang="en-GB" b="1" dirty="0"/>
              <a:t>C</a:t>
            </a:r>
            <a:r>
              <a:rPr lang="en-GB" b="1" dirty="0" smtClean="0"/>
              <a:t>heck if they have already quizzed on a book that they want to read next.</a:t>
            </a:r>
          </a:p>
          <a:p>
            <a:pPr marL="285750" indent="-285750" algn="ctr">
              <a:buFontTx/>
              <a:buChar char="-"/>
            </a:pPr>
            <a:r>
              <a:rPr lang="en-GB" b="1" dirty="0" smtClean="0"/>
              <a:t>See if a book that they have read for pleasure is on Accelerated Reading, so that they can also take a quiz on  it.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1408" y="646004"/>
            <a:ext cx="743712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What could I read next by the same author? Could I quiz on this book?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195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642" r="1268" b="5269"/>
          <a:stretch/>
        </p:blipFill>
        <p:spPr>
          <a:xfrm>
            <a:off x="0" y="-27296"/>
            <a:ext cx="12037325" cy="6864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80979" y="259412"/>
            <a:ext cx="1501252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Child’s name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947917" y="2743201"/>
            <a:ext cx="1910686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060207" y="5432978"/>
            <a:ext cx="934873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4230807" y="4537883"/>
            <a:ext cx="627796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>
            <a:off x="3725839" y="3601304"/>
            <a:ext cx="1132764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" y="2729553"/>
            <a:ext cx="294791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% of correct answers</a:t>
            </a:r>
          </a:p>
          <a:p>
            <a:r>
              <a:rPr lang="en-GB" b="1" dirty="0" smtClean="0"/>
              <a:t>Target = 85% (blue bubble)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3567616"/>
            <a:ext cx="372583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Total points earned from quizzing</a:t>
            </a:r>
          </a:p>
          <a:p>
            <a:r>
              <a:rPr lang="en-GB" b="1" dirty="0" smtClean="0"/>
              <a:t>[Half-term Target = see blue bubble]</a:t>
            </a:r>
            <a:endParaRPr lang="en-GB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4405679"/>
            <a:ext cx="4230807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Average difficulty for each book read </a:t>
            </a:r>
          </a:p>
          <a:p>
            <a:r>
              <a:rPr lang="en-GB" b="1" dirty="0"/>
              <a:t>[</a:t>
            </a:r>
            <a:r>
              <a:rPr lang="en-GB" b="1" dirty="0" smtClean="0"/>
              <a:t>Half-term Target (ZPD) = see blue bubble]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0" y="5342099"/>
            <a:ext cx="406020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Number of books read this half term.</a:t>
            </a:r>
            <a:endParaRPr lang="en-GB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1109276" y="3448735"/>
            <a:ext cx="1050877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Progress</a:t>
            </a:r>
          </a:p>
          <a:p>
            <a:r>
              <a:rPr lang="en-GB" b="1" dirty="0" smtClean="0"/>
              <a:t>bars</a:t>
            </a:r>
            <a:endParaRPr lang="en-GB" b="1" dirty="0"/>
          </a:p>
        </p:txBody>
      </p:sp>
      <p:sp>
        <p:nvSpPr>
          <p:cNvPr id="19" name="Right Arrow 18"/>
          <p:cNvSpPr/>
          <p:nvPr/>
        </p:nvSpPr>
        <p:spPr>
          <a:xfrm rot="10800000">
            <a:off x="9976512" y="3601303"/>
            <a:ext cx="1132763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2347412">
            <a:off x="9878735" y="2994473"/>
            <a:ext cx="1295926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9537504">
            <a:off x="9921933" y="4266827"/>
            <a:ext cx="1585180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0680405" y="1927189"/>
            <a:ext cx="1050877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Progress</a:t>
            </a:r>
          </a:p>
          <a:p>
            <a:pPr algn="ctr"/>
            <a:r>
              <a:rPr lang="en-GB" b="1" dirty="0" smtClean="0"/>
              <a:t>Page</a:t>
            </a:r>
            <a:endParaRPr lang="en-GB" b="1" dirty="0"/>
          </a:p>
        </p:txBody>
      </p:sp>
      <p:sp>
        <p:nvSpPr>
          <p:cNvPr id="23" name="Right Arrow 22"/>
          <p:cNvSpPr/>
          <p:nvPr/>
        </p:nvSpPr>
        <p:spPr>
          <a:xfrm rot="16200000">
            <a:off x="10398106" y="1374745"/>
            <a:ext cx="739952" cy="3411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497785" y="761079"/>
            <a:ext cx="397263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How am I doing?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63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-112" t="4642" r="149" b="5090"/>
          <a:stretch/>
        </p:blipFill>
        <p:spPr>
          <a:xfrm>
            <a:off x="-13648" y="-27296"/>
            <a:ext cx="12187451" cy="6878472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 rot="16200000">
            <a:off x="11028817" y="1499487"/>
            <a:ext cx="833609" cy="42770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799093" y="300251"/>
            <a:ext cx="1542196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bg1"/>
                </a:solidFill>
              </a:rPr>
              <a:t>Child’s name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03257" y="2130146"/>
            <a:ext cx="1375012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bookshelf</a:t>
            </a:r>
          </a:p>
          <a:p>
            <a:pPr algn="ctr"/>
            <a:r>
              <a:rPr lang="en-GB" b="1" dirty="0" smtClean="0"/>
              <a:t>Page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461209" y="791174"/>
            <a:ext cx="397263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Which books have I already read?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1440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168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Woodgate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Aldridge</dc:creator>
  <cp:lastModifiedBy>Mr Aldridge</cp:lastModifiedBy>
  <cp:revision>13</cp:revision>
  <dcterms:created xsi:type="dcterms:W3CDTF">2021-12-07T16:24:26Z</dcterms:created>
  <dcterms:modified xsi:type="dcterms:W3CDTF">2021-12-07T17:56:40Z</dcterms:modified>
</cp:coreProperties>
</file>