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opher peake" initials="cp" lastIdx="3" clrIdx="0">
    <p:extLst>
      <p:ext uri="{19B8F6BF-5375-455C-9EA6-DF929625EA0E}">
        <p15:presenceInfo xmlns:p15="http://schemas.microsoft.com/office/powerpoint/2012/main" userId="6becdcd79035193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93D54E-EC72-4C71-BB9D-A8E2E4A6E4AF}" v="118" dt="2021-03-19T15:08:52.1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11097A-B236-44C1-8649-13AFF9F5184C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DAFB7F2B-AAAD-4BC2-81CC-324F871AA9B7}">
      <dgm:prSet phldrT="[Text]" custT="1"/>
      <dgm:spPr/>
      <dgm:t>
        <a:bodyPr/>
        <a:lstStyle/>
        <a:p>
          <a:r>
            <a:rPr lang="en-GB" sz="4000" b="1" dirty="0">
              <a:solidFill>
                <a:schemeClr val="tx1">
                  <a:lumMod val="75000"/>
                  <a:lumOff val="25000"/>
                </a:schemeClr>
              </a:solidFill>
            </a:rPr>
            <a:t>Excitement for reading</a:t>
          </a:r>
        </a:p>
      </dgm:t>
    </dgm:pt>
    <dgm:pt modelId="{80AE01F8-911D-44BF-B2E3-5704454FB816}" type="parTrans" cxnId="{B805169E-1928-40E1-A8FB-84E56AED5ABE}">
      <dgm:prSet/>
      <dgm:spPr/>
      <dgm:t>
        <a:bodyPr/>
        <a:lstStyle/>
        <a:p>
          <a:endParaRPr lang="en-GB"/>
        </a:p>
      </dgm:t>
    </dgm:pt>
    <dgm:pt modelId="{ED599903-CF6F-4A6E-83B9-931224826838}" type="sibTrans" cxnId="{B805169E-1928-40E1-A8FB-84E56AED5ABE}">
      <dgm:prSet/>
      <dgm:spPr/>
      <dgm:t>
        <a:bodyPr/>
        <a:lstStyle/>
        <a:p>
          <a:endParaRPr lang="en-GB"/>
        </a:p>
      </dgm:t>
    </dgm:pt>
    <dgm:pt modelId="{9B36920B-954F-4591-8234-E4ADE0B1A398}">
      <dgm:prSet phldrT="[Text]"/>
      <dgm:spPr>
        <a:solidFill>
          <a:srgbClr val="FFC000"/>
        </a:solidFill>
      </dgm:spPr>
      <dgm:t>
        <a:bodyPr/>
        <a:lstStyle/>
        <a:p>
          <a:r>
            <a:rPr lang="en-GB" dirty="0"/>
            <a:t>inference </a:t>
          </a:r>
        </a:p>
        <a:p>
          <a:r>
            <a:rPr lang="en-GB" dirty="0"/>
            <a:t>grammar</a:t>
          </a:r>
        </a:p>
        <a:p>
          <a:r>
            <a:rPr lang="en-GB" dirty="0"/>
            <a:t>predicting</a:t>
          </a:r>
        </a:p>
      </dgm:t>
    </dgm:pt>
    <dgm:pt modelId="{073E1B19-31FB-4BEC-BCC4-42BB99084AB3}" type="parTrans" cxnId="{B3B0AF50-C882-4673-ADFF-6AB6C6260AC7}">
      <dgm:prSet/>
      <dgm:spPr/>
      <dgm:t>
        <a:bodyPr/>
        <a:lstStyle/>
        <a:p>
          <a:endParaRPr lang="en-GB"/>
        </a:p>
      </dgm:t>
    </dgm:pt>
    <dgm:pt modelId="{D4A881C7-4876-4DD2-95DB-A70CEBDA5317}" type="sibTrans" cxnId="{B3B0AF50-C882-4673-ADFF-6AB6C6260AC7}">
      <dgm:prSet/>
      <dgm:spPr/>
      <dgm:t>
        <a:bodyPr/>
        <a:lstStyle/>
        <a:p>
          <a:endParaRPr lang="en-GB"/>
        </a:p>
      </dgm:t>
    </dgm:pt>
    <dgm:pt modelId="{FD7E8D0B-AEA4-4C87-AE4D-5F135E3A6D29}">
      <dgm:prSet phldrT="[Text]"/>
      <dgm:spPr>
        <a:solidFill>
          <a:srgbClr val="00B050"/>
        </a:solidFill>
      </dgm:spPr>
      <dgm:t>
        <a:bodyPr/>
        <a:lstStyle/>
        <a:p>
          <a:r>
            <a:rPr lang="en-GB" dirty="0"/>
            <a:t>visual decoding </a:t>
          </a:r>
        </a:p>
        <a:p>
          <a:r>
            <a:rPr lang="en-GB" dirty="0"/>
            <a:t>phonetic awareness </a:t>
          </a:r>
        </a:p>
        <a:p>
          <a:r>
            <a:rPr lang="en-GB" dirty="0"/>
            <a:t>word recognition</a:t>
          </a:r>
        </a:p>
      </dgm:t>
    </dgm:pt>
    <dgm:pt modelId="{BAAE8DB1-DEE0-4DD1-9523-73273417C3A3}" type="parTrans" cxnId="{4286293F-61A1-4DFD-8736-EDE706E5B945}">
      <dgm:prSet/>
      <dgm:spPr/>
      <dgm:t>
        <a:bodyPr/>
        <a:lstStyle/>
        <a:p>
          <a:endParaRPr lang="en-GB"/>
        </a:p>
      </dgm:t>
    </dgm:pt>
    <dgm:pt modelId="{58F2E2AA-3EBA-410C-AC54-27771CB95A4D}" type="sibTrans" cxnId="{4286293F-61A1-4DFD-8736-EDE706E5B945}">
      <dgm:prSet/>
      <dgm:spPr/>
      <dgm:t>
        <a:bodyPr/>
        <a:lstStyle/>
        <a:p>
          <a:endParaRPr lang="en-GB"/>
        </a:p>
      </dgm:t>
    </dgm:pt>
    <dgm:pt modelId="{C8387F07-998B-4188-AC31-BFA7DF3C385C}" type="pres">
      <dgm:prSet presAssocID="{FC11097A-B236-44C1-8649-13AFF9F5184C}" presName="Name0" presStyleCnt="0">
        <dgm:presLayoutVars>
          <dgm:dir/>
          <dgm:animLvl val="lvl"/>
          <dgm:resizeHandles val="exact"/>
        </dgm:presLayoutVars>
      </dgm:prSet>
      <dgm:spPr/>
    </dgm:pt>
    <dgm:pt modelId="{5BCE528D-A8BA-4C40-A49D-773AFADE3A70}" type="pres">
      <dgm:prSet presAssocID="{DAFB7F2B-AAAD-4BC2-81CC-324F871AA9B7}" presName="Name8" presStyleCnt="0"/>
      <dgm:spPr/>
    </dgm:pt>
    <dgm:pt modelId="{490338F1-BB0E-4B27-BEBD-8FAD8D364BCA}" type="pres">
      <dgm:prSet presAssocID="{DAFB7F2B-AAAD-4BC2-81CC-324F871AA9B7}" presName="level" presStyleLbl="node1" presStyleIdx="0" presStyleCnt="3">
        <dgm:presLayoutVars>
          <dgm:chMax val="1"/>
          <dgm:bulletEnabled val="1"/>
        </dgm:presLayoutVars>
      </dgm:prSet>
      <dgm:spPr/>
    </dgm:pt>
    <dgm:pt modelId="{31F11A08-AABA-4C9E-BE41-FBBFD1DEBD08}" type="pres">
      <dgm:prSet presAssocID="{DAFB7F2B-AAAD-4BC2-81CC-324F871AA9B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F9FF164-17B0-4AEB-933F-134BCD19A2D9}" type="pres">
      <dgm:prSet presAssocID="{9B36920B-954F-4591-8234-E4ADE0B1A398}" presName="Name8" presStyleCnt="0"/>
      <dgm:spPr/>
    </dgm:pt>
    <dgm:pt modelId="{60B5EB1E-2293-4CF7-A793-18262BDFABB6}" type="pres">
      <dgm:prSet presAssocID="{9B36920B-954F-4591-8234-E4ADE0B1A398}" presName="level" presStyleLbl="node1" presStyleIdx="1" presStyleCnt="3" custLinFactNeighborX="0" custLinFactNeighborY="0">
        <dgm:presLayoutVars>
          <dgm:chMax val="1"/>
          <dgm:bulletEnabled val="1"/>
        </dgm:presLayoutVars>
      </dgm:prSet>
      <dgm:spPr/>
    </dgm:pt>
    <dgm:pt modelId="{4E246A80-BEA7-4D00-A8F5-20B5C4C2A15C}" type="pres">
      <dgm:prSet presAssocID="{9B36920B-954F-4591-8234-E4ADE0B1A39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039D22C-A342-43A4-8EDE-3B17D8E9E894}" type="pres">
      <dgm:prSet presAssocID="{FD7E8D0B-AEA4-4C87-AE4D-5F135E3A6D29}" presName="Name8" presStyleCnt="0"/>
      <dgm:spPr/>
    </dgm:pt>
    <dgm:pt modelId="{830D6E49-38DE-443F-85B0-105F734ED179}" type="pres">
      <dgm:prSet presAssocID="{FD7E8D0B-AEA4-4C87-AE4D-5F135E3A6D29}" presName="level" presStyleLbl="node1" presStyleIdx="2" presStyleCnt="3">
        <dgm:presLayoutVars>
          <dgm:chMax val="1"/>
          <dgm:bulletEnabled val="1"/>
        </dgm:presLayoutVars>
      </dgm:prSet>
      <dgm:spPr/>
    </dgm:pt>
    <dgm:pt modelId="{FA5990E0-F90E-4F56-86E4-BF696DBD5827}" type="pres">
      <dgm:prSet presAssocID="{FD7E8D0B-AEA4-4C87-AE4D-5F135E3A6D2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41EE2313-5F04-4F5A-AD12-B655B0AF9727}" type="presOf" srcId="{FD7E8D0B-AEA4-4C87-AE4D-5F135E3A6D29}" destId="{830D6E49-38DE-443F-85B0-105F734ED179}" srcOrd="0" destOrd="0" presId="urn:microsoft.com/office/officeart/2005/8/layout/pyramid1"/>
    <dgm:cxn modelId="{4286293F-61A1-4DFD-8736-EDE706E5B945}" srcId="{FC11097A-B236-44C1-8649-13AFF9F5184C}" destId="{FD7E8D0B-AEA4-4C87-AE4D-5F135E3A6D29}" srcOrd="2" destOrd="0" parTransId="{BAAE8DB1-DEE0-4DD1-9523-73273417C3A3}" sibTransId="{58F2E2AA-3EBA-410C-AC54-27771CB95A4D}"/>
    <dgm:cxn modelId="{B3B0AF50-C882-4673-ADFF-6AB6C6260AC7}" srcId="{FC11097A-B236-44C1-8649-13AFF9F5184C}" destId="{9B36920B-954F-4591-8234-E4ADE0B1A398}" srcOrd="1" destOrd="0" parTransId="{073E1B19-31FB-4BEC-BCC4-42BB99084AB3}" sibTransId="{D4A881C7-4876-4DD2-95DB-A70CEBDA5317}"/>
    <dgm:cxn modelId="{9CF24A76-500E-483A-A3BD-B5DA3925BD27}" type="presOf" srcId="{FD7E8D0B-AEA4-4C87-AE4D-5F135E3A6D29}" destId="{FA5990E0-F90E-4F56-86E4-BF696DBD5827}" srcOrd="1" destOrd="0" presId="urn:microsoft.com/office/officeart/2005/8/layout/pyramid1"/>
    <dgm:cxn modelId="{7F76EE90-E39A-4239-B1A5-A87205EDBA58}" type="presOf" srcId="{DAFB7F2B-AAAD-4BC2-81CC-324F871AA9B7}" destId="{31F11A08-AABA-4C9E-BE41-FBBFD1DEBD08}" srcOrd="1" destOrd="0" presId="urn:microsoft.com/office/officeart/2005/8/layout/pyramid1"/>
    <dgm:cxn modelId="{A42DD699-253E-4763-8AF4-3BAC3122B758}" type="presOf" srcId="{FC11097A-B236-44C1-8649-13AFF9F5184C}" destId="{C8387F07-998B-4188-AC31-BFA7DF3C385C}" srcOrd="0" destOrd="0" presId="urn:microsoft.com/office/officeart/2005/8/layout/pyramid1"/>
    <dgm:cxn modelId="{B805169E-1928-40E1-A8FB-84E56AED5ABE}" srcId="{FC11097A-B236-44C1-8649-13AFF9F5184C}" destId="{DAFB7F2B-AAAD-4BC2-81CC-324F871AA9B7}" srcOrd="0" destOrd="0" parTransId="{80AE01F8-911D-44BF-B2E3-5704454FB816}" sibTransId="{ED599903-CF6F-4A6E-83B9-931224826838}"/>
    <dgm:cxn modelId="{FD3DA3AE-7490-45E5-A832-9F0B0E020FF9}" type="presOf" srcId="{9B36920B-954F-4591-8234-E4ADE0B1A398}" destId="{4E246A80-BEA7-4D00-A8F5-20B5C4C2A15C}" srcOrd="1" destOrd="0" presId="urn:microsoft.com/office/officeart/2005/8/layout/pyramid1"/>
    <dgm:cxn modelId="{713282C8-E76E-4077-9BC9-EF860987E50E}" type="presOf" srcId="{9B36920B-954F-4591-8234-E4ADE0B1A398}" destId="{60B5EB1E-2293-4CF7-A793-18262BDFABB6}" srcOrd="0" destOrd="0" presId="urn:microsoft.com/office/officeart/2005/8/layout/pyramid1"/>
    <dgm:cxn modelId="{678CB6FA-6770-48DD-A9E5-56DFF84EA130}" type="presOf" srcId="{DAFB7F2B-AAAD-4BC2-81CC-324F871AA9B7}" destId="{490338F1-BB0E-4B27-BEBD-8FAD8D364BCA}" srcOrd="0" destOrd="0" presId="urn:microsoft.com/office/officeart/2005/8/layout/pyramid1"/>
    <dgm:cxn modelId="{D1C9600A-D5E0-4ABC-AABD-53EE80D3520B}" type="presParOf" srcId="{C8387F07-998B-4188-AC31-BFA7DF3C385C}" destId="{5BCE528D-A8BA-4C40-A49D-773AFADE3A70}" srcOrd="0" destOrd="0" presId="urn:microsoft.com/office/officeart/2005/8/layout/pyramid1"/>
    <dgm:cxn modelId="{5AEE5A17-F854-486D-B444-4A9639130E30}" type="presParOf" srcId="{5BCE528D-A8BA-4C40-A49D-773AFADE3A70}" destId="{490338F1-BB0E-4B27-BEBD-8FAD8D364BCA}" srcOrd="0" destOrd="0" presId="urn:microsoft.com/office/officeart/2005/8/layout/pyramid1"/>
    <dgm:cxn modelId="{D13042BC-4E1F-4DA2-9E52-836546A6A78A}" type="presParOf" srcId="{5BCE528D-A8BA-4C40-A49D-773AFADE3A70}" destId="{31F11A08-AABA-4C9E-BE41-FBBFD1DEBD08}" srcOrd="1" destOrd="0" presId="urn:microsoft.com/office/officeart/2005/8/layout/pyramid1"/>
    <dgm:cxn modelId="{1C43F811-C208-4BA0-B514-532472D74767}" type="presParOf" srcId="{C8387F07-998B-4188-AC31-BFA7DF3C385C}" destId="{8F9FF164-17B0-4AEB-933F-134BCD19A2D9}" srcOrd="1" destOrd="0" presId="urn:microsoft.com/office/officeart/2005/8/layout/pyramid1"/>
    <dgm:cxn modelId="{69E23ABF-03D8-4A74-896B-748F9D973960}" type="presParOf" srcId="{8F9FF164-17B0-4AEB-933F-134BCD19A2D9}" destId="{60B5EB1E-2293-4CF7-A793-18262BDFABB6}" srcOrd="0" destOrd="0" presId="urn:microsoft.com/office/officeart/2005/8/layout/pyramid1"/>
    <dgm:cxn modelId="{F794A03B-A5D7-4978-91E0-8D6AE052D00A}" type="presParOf" srcId="{8F9FF164-17B0-4AEB-933F-134BCD19A2D9}" destId="{4E246A80-BEA7-4D00-A8F5-20B5C4C2A15C}" srcOrd="1" destOrd="0" presId="urn:microsoft.com/office/officeart/2005/8/layout/pyramid1"/>
    <dgm:cxn modelId="{71BB4AAD-23EA-4ADD-BDEE-B88504182F8A}" type="presParOf" srcId="{C8387F07-998B-4188-AC31-BFA7DF3C385C}" destId="{3039D22C-A342-43A4-8EDE-3B17D8E9E894}" srcOrd="2" destOrd="0" presId="urn:microsoft.com/office/officeart/2005/8/layout/pyramid1"/>
    <dgm:cxn modelId="{B946010D-972D-423F-B879-445ECDAE0808}" type="presParOf" srcId="{3039D22C-A342-43A4-8EDE-3B17D8E9E894}" destId="{830D6E49-38DE-443F-85B0-105F734ED179}" srcOrd="0" destOrd="0" presId="urn:microsoft.com/office/officeart/2005/8/layout/pyramid1"/>
    <dgm:cxn modelId="{F1C2652E-0490-41C0-B6AA-1FDAB389F95A}" type="presParOf" srcId="{3039D22C-A342-43A4-8EDE-3B17D8E9E894}" destId="{FA5990E0-F90E-4F56-86E4-BF696DBD5827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4EAF9E-70EA-4FB7-A035-9C78DE764AD2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55E41EB-0F2F-47C4-94F1-28DF6CF335D5}">
      <dgm:prSet/>
      <dgm:spPr/>
      <dgm:t>
        <a:bodyPr/>
        <a:lstStyle/>
        <a:p>
          <a:pPr>
            <a:defRPr cap="all"/>
          </a:pPr>
          <a:r>
            <a:rPr lang="en-GB"/>
            <a:t>Preparation</a:t>
          </a:r>
          <a:endParaRPr lang="en-US"/>
        </a:p>
      </dgm:t>
    </dgm:pt>
    <dgm:pt modelId="{509662B2-4317-4755-9FC7-8EF263A7A8B5}" type="parTrans" cxnId="{57A7E70B-095F-49BB-8D75-2B47EDCF9C64}">
      <dgm:prSet/>
      <dgm:spPr/>
      <dgm:t>
        <a:bodyPr/>
        <a:lstStyle/>
        <a:p>
          <a:endParaRPr lang="en-US"/>
        </a:p>
      </dgm:t>
    </dgm:pt>
    <dgm:pt modelId="{E271F6EC-5389-4442-BB2B-F89FED44322D}" type="sibTrans" cxnId="{57A7E70B-095F-49BB-8D75-2B47EDCF9C64}">
      <dgm:prSet/>
      <dgm:spPr/>
      <dgm:t>
        <a:bodyPr/>
        <a:lstStyle/>
        <a:p>
          <a:endParaRPr lang="en-US"/>
        </a:p>
      </dgm:t>
    </dgm:pt>
    <dgm:pt modelId="{0F873179-3BA8-4678-B9DD-C147B973104C}">
      <dgm:prSet/>
      <dgm:spPr/>
      <dgm:t>
        <a:bodyPr/>
        <a:lstStyle/>
        <a:p>
          <a:pPr>
            <a:defRPr cap="all"/>
          </a:pPr>
          <a:r>
            <a:rPr lang="en-GB"/>
            <a:t>Introduction</a:t>
          </a:r>
          <a:endParaRPr lang="en-US"/>
        </a:p>
      </dgm:t>
    </dgm:pt>
    <dgm:pt modelId="{21F268DC-B379-4044-BDD2-456CC7CA6D81}" type="parTrans" cxnId="{37263619-3530-4A52-8A35-57E444FBF05C}">
      <dgm:prSet/>
      <dgm:spPr/>
      <dgm:t>
        <a:bodyPr/>
        <a:lstStyle/>
        <a:p>
          <a:endParaRPr lang="en-US"/>
        </a:p>
      </dgm:t>
    </dgm:pt>
    <dgm:pt modelId="{E2F9A24F-8579-4009-983F-92B6E45AEAA6}" type="sibTrans" cxnId="{37263619-3530-4A52-8A35-57E444FBF05C}">
      <dgm:prSet/>
      <dgm:spPr/>
      <dgm:t>
        <a:bodyPr/>
        <a:lstStyle/>
        <a:p>
          <a:endParaRPr lang="en-US"/>
        </a:p>
      </dgm:t>
    </dgm:pt>
    <dgm:pt modelId="{76393D55-0846-4E8F-814F-539CF40270E4}">
      <dgm:prSet/>
      <dgm:spPr/>
      <dgm:t>
        <a:bodyPr/>
        <a:lstStyle/>
        <a:p>
          <a:pPr>
            <a:defRPr cap="all"/>
          </a:pPr>
          <a:r>
            <a:rPr lang="en-GB"/>
            <a:t>Delivery</a:t>
          </a:r>
          <a:endParaRPr lang="en-US"/>
        </a:p>
      </dgm:t>
    </dgm:pt>
    <dgm:pt modelId="{460C8937-9035-4E68-A370-135FED7BADCC}" type="parTrans" cxnId="{B55AF0D9-35E4-42AB-BF87-E9784258AD6C}">
      <dgm:prSet/>
      <dgm:spPr/>
      <dgm:t>
        <a:bodyPr/>
        <a:lstStyle/>
        <a:p>
          <a:endParaRPr lang="en-US"/>
        </a:p>
      </dgm:t>
    </dgm:pt>
    <dgm:pt modelId="{53639642-CAD1-4ED5-8829-D1A118390954}" type="sibTrans" cxnId="{B55AF0D9-35E4-42AB-BF87-E9784258AD6C}">
      <dgm:prSet/>
      <dgm:spPr/>
      <dgm:t>
        <a:bodyPr/>
        <a:lstStyle/>
        <a:p>
          <a:endParaRPr lang="en-US"/>
        </a:p>
      </dgm:t>
    </dgm:pt>
    <dgm:pt modelId="{71BA1F7C-B6FD-40E6-87C6-A554A6E47951}">
      <dgm:prSet/>
      <dgm:spPr/>
      <dgm:t>
        <a:bodyPr/>
        <a:lstStyle/>
        <a:p>
          <a:pPr>
            <a:defRPr cap="all"/>
          </a:pPr>
          <a:r>
            <a:rPr lang="en-GB"/>
            <a:t>Interaction</a:t>
          </a:r>
          <a:endParaRPr lang="en-US"/>
        </a:p>
      </dgm:t>
    </dgm:pt>
    <dgm:pt modelId="{6D6161BE-3F8C-45C5-8B43-F0F80DB93F3D}" type="parTrans" cxnId="{7792F864-B1E3-4731-83FB-E474F2C8B880}">
      <dgm:prSet/>
      <dgm:spPr/>
      <dgm:t>
        <a:bodyPr/>
        <a:lstStyle/>
        <a:p>
          <a:endParaRPr lang="en-US"/>
        </a:p>
      </dgm:t>
    </dgm:pt>
    <dgm:pt modelId="{C65AE559-D290-457A-AC37-ADB7833921DC}" type="sibTrans" cxnId="{7792F864-B1E3-4731-83FB-E474F2C8B880}">
      <dgm:prSet/>
      <dgm:spPr/>
      <dgm:t>
        <a:bodyPr/>
        <a:lstStyle/>
        <a:p>
          <a:endParaRPr lang="en-US"/>
        </a:p>
      </dgm:t>
    </dgm:pt>
    <dgm:pt modelId="{30DA0FAC-44C8-4B57-A907-D61849C2A543}">
      <dgm:prSet/>
      <dgm:spPr/>
      <dgm:t>
        <a:bodyPr/>
        <a:lstStyle/>
        <a:p>
          <a:pPr>
            <a:defRPr cap="all"/>
          </a:pPr>
          <a:r>
            <a:rPr lang="en-GB"/>
            <a:t>Review</a:t>
          </a:r>
          <a:endParaRPr lang="en-US"/>
        </a:p>
      </dgm:t>
    </dgm:pt>
    <dgm:pt modelId="{35FFF134-BD18-4836-86BD-CFE9AB2ED402}" type="parTrans" cxnId="{A2D61B25-3A1D-4A70-A0B3-9C707AA72692}">
      <dgm:prSet/>
      <dgm:spPr/>
      <dgm:t>
        <a:bodyPr/>
        <a:lstStyle/>
        <a:p>
          <a:endParaRPr lang="en-US"/>
        </a:p>
      </dgm:t>
    </dgm:pt>
    <dgm:pt modelId="{0C8951A4-0EF2-4314-A3B2-6BB5B3C560DB}" type="sibTrans" cxnId="{A2D61B25-3A1D-4A70-A0B3-9C707AA72692}">
      <dgm:prSet/>
      <dgm:spPr/>
      <dgm:t>
        <a:bodyPr/>
        <a:lstStyle/>
        <a:p>
          <a:endParaRPr lang="en-US"/>
        </a:p>
      </dgm:t>
    </dgm:pt>
    <dgm:pt modelId="{C1D5FDA8-FDEE-44D8-AEA0-22CACBAC608A}" type="pres">
      <dgm:prSet presAssocID="{5C4EAF9E-70EA-4FB7-A035-9C78DE764AD2}" presName="root" presStyleCnt="0">
        <dgm:presLayoutVars>
          <dgm:dir/>
          <dgm:resizeHandles val="exact"/>
        </dgm:presLayoutVars>
      </dgm:prSet>
      <dgm:spPr/>
    </dgm:pt>
    <dgm:pt modelId="{1106D3AB-9175-4D39-9D33-6A5FFC6A63B1}" type="pres">
      <dgm:prSet presAssocID="{155E41EB-0F2F-47C4-94F1-28DF6CF335D5}" presName="compNode" presStyleCnt="0"/>
      <dgm:spPr/>
    </dgm:pt>
    <dgm:pt modelId="{C05827EA-27C7-4B21-ACB0-44C45B76286A}" type="pres">
      <dgm:prSet presAssocID="{155E41EB-0F2F-47C4-94F1-28DF6CF335D5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CCDF997B-BD89-4B58-B2D4-C503328FB77F}" type="pres">
      <dgm:prSet presAssocID="{155E41EB-0F2F-47C4-94F1-28DF6CF335D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 Beans"/>
        </a:ext>
      </dgm:extLst>
    </dgm:pt>
    <dgm:pt modelId="{274C29B6-B9C2-4C1B-A006-CF1C52ABD46D}" type="pres">
      <dgm:prSet presAssocID="{155E41EB-0F2F-47C4-94F1-28DF6CF335D5}" presName="spaceRect" presStyleCnt="0"/>
      <dgm:spPr/>
    </dgm:pt>
    <dgm:pt modelId="{C957C361-2CFD-40AE-82BB-1DDCD36579C5}" type="pres">
      <dgm:prSet presAssocID="{155E41EB-0F2F-47C4-94F1-28DF6CF335D5}" presName="textRect" presStyleLbl="revTx" presStyleIdx="0" presStyleCnt="5">
        <dgm:presLayoutVars>
          <dgm:chMax val="1"/>
          <dgm:chPref val="1"/>
        </dgm:presLayoutVars>
      </dgm:prSet>
      <dgm:spPr/>
    </dgm:pt>
    <dgm:pt modelId="{1D10DEF0-399E-4D33-BAAF-38293E2F960F}" type="pres">
      <dgm:prSet presAssocID="{E271F6EC-5389-4442-BB2B-F89FED44322D}" presName="sibTrans" presStyleCnt="0"/>
      <dgm:spPr/>
    </dgm:pt>
    <dgm:pt modelId="{D0FDAA1C-C536-4C02-A690-B9B3C4EF9610}" type="pres">
      <dgm:prSet presAssocID="{0F873179-3BA8-4678-B9DD-C147B973104C}" presName="compNode" presStyleCnt="0"/>
      <dgm:spPr/>
    </dgm:pt>
    <dgm:pt modelId="{3D0C5CC2-A418-4869-9FCA-323D4DA07742}" type="pres">
      <dgm:prSet presAssocID="{0F873179-3BA8-4678-B9DD-C147B973104C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FDB7907-DA67-488A-AA91-4E30F5DFB594}" type="pres">
      <dgm:prSet presAssocID="{0F873179-3BA8-4678-B9DD-C147B973104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ke"/>
        </a:ext>
      </dgm:extLst>
    </dgm:pt>
    <dgm:pt modelId="{9868C998-4E74-4494-A41F-82CE3E30065D}" type="pres">
      <dgm:prSet presAssocID="{0F873179-3BA8-4678-B9DD-C147B973104C}" presName="spaceRect" presStyleCnt="0"/>
      <dgm:spPr/>
    </dgm:pt>
    <dgm:pt modelId="{CD9166A2-430F-4F0A-AD8A-C08CAB2AC16B}" type="pres">
      <dgm:prSet presAssocID="{0F873179-3BA8-4678-B9DD-C147B973104C}" presName="textRect" presStyleLbl="revTx" presStyleIdx="1" presStyleCnt="5">
        <dgm:presLayoutVars>
          <dgm:chMax val="1"/>
          <dgm:chPref val="1"/>
        </dgm:presLayoutVars>
      </dgm:prSet>
      <dgm:spPr/>
    </dgm:pt>
    <dgm:pt modelId="{25C0B084-0464-4C38-9BCD-D4CF0E768AC1}" type="pres">
      <dgm:prSet presAssocID="{E2F9A24F-8579-4009-983F-92B6E45AEAA6}" presName="sibTrans" presStyleCnt="0"/>
      <dgm:spPr/>
    </dgm:pt>
    <dgm:pt modelId="{BC3FCC3D-F999-4FF8-A55B-F791985E3699}" type="pres">
      <dgm:prSet presAssocID="{76393D55-0846-4E8F-814F-539CF40270E4}" presName="compNode" presStyleCnt="0"/>
      <dgm:spPr/>
    </dgm:pt>
    <dgm:pt modelId="{0522A970-5D0B-417B-918E-255DC0227CEA}" type="pres">
      <dgm:prSet presAssocID="{76393D55-0846-4E8F-814F-539CF40270E4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F6935EA3-3E69-4B8D-9938-51D28C58864D}" type="pres">
      <dgm:prSet presAssocID="{76393D55-0846-4E8F-814F-539CF40270E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livery Truck"/>
        </a:ext>
      </dgm:extLst>
    </dgm:pt>
    <dgm:pt modelId="{CCB9EA44-2B48-4ADE-B7CB-FF8734262B9F}" type="pres">
      <dgm:prSet presAssocID="{76393D55-0846-4E8F-814F-539CF40270E4}" presName="spaceRect" presStyleCnt="0"/>
      <dgm:spPr/>
    </dgm:pt>
    <dgm:pt modelId="{8CC05AB4-B5D8-4DB1-A48E-8A776CEDC25E}" type="pres">
      <dgm:prSet presAssocID="{76393D55-0846-4E8F-814F-539CF40270E4}" presName="textRect" presStyleLbl="revTx" presStyleIdx="2" presStyleCnt="5">
        <dgm:presLayoutVars>
          <dgm:chMax val="1"/>
          <dgm:chPref val="1"/>
        </dgm:presLayoutVars>
      </dgm:prSet>
      <dgm:spPr/>
    </dgm:pt>
    <dgm:pt modelId="{8EAB4DF6-889E-413F-8BC3-F8EFF9981FF8}" type="pres">
      <dgm:prSet presAssocID="{53639642-CAD1-4ED5-8829-D1A118390954}" presName="sibTrans" presStyleCnt="0"/>
      <dgm:spPr/>
    </dgm:pt>
    <dgm:pt modelId="{82F0643A-9A1A-4F8B-A235-39D85B2F4290}" type="pres">
      <dgm:prSet presAssocID="{71BA1F7C-B6FD-40E6-87C6-A554A6E47951}" presName="compNode" presStyleCnt="0"/>
      <dgm:spPr/>
    </dgm:pt>
    <dgm:pt modelId="{D3AAFFD5-893A-4A39-8323-88D014D44565}" type="pres">
      <dgm:prSet presAssocID="{71BA1F7C-B6FD-40E6-87C6-A554A6E47951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36A8B54-40FC-4A38-B0A2-8DCC81123395}" type="pres">
      <dgm:prSet presAssocID="{71BA1F7C-B6FD-40E6-87C6-A554A6E4795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munications"/>
        </a:ext>
      </dgm:extLst>
    </dgm:pt>
    <dgm:pt modelId="{47314FC8-968C-4FED-BC79-E65903089453}" type="pres">
      <dgm:prSet presAssocID="{71BA1F7C-B6FD-40E6-87C6-A554A6E47951}" presName="spaceRect" presStyleCnt="0"/>
      <dgm:spPr/>
    </dgm:pt>
    <dgm:pt modelId="{37B1C242-53AF-4810-AB2E-8112DDDF6867}" type="pres">
      <dgm:prSet presAssocID="{71BA1F7C-B6FD-40E6-87C6-A554A6E47951}" presName="textRect" presStyleLbl="revTx" presStyleIdx="3" presStyleCnt="5">
        <dgm:presLayoutVars>
          <dgm:chMax val="1"/>
          <dgm:chPref val="1"/>
        </dgm:presLayoutVars>
      </dgm:prSet>
      <dgm:spPr/>
    </dgm:pt>
    <dgm:pt modelId="{1E78F68A-2094-4A00-BAF1-AE04D14BED9C}" type="pres">
      <dgm:prSet presAssocID="{C65AE559-D290-457A-AC37-ADB7833921DC}" presName="sibTrans" presStyleCnt="0"/>
      <dgm:spPr/>
    </dgm:pt>
    <dgm:pt modelId="{8AE67D43-C102-47C9-9B69-4B0E0E7CB63F}" type="pres">
      <dgm:prSet presAssocID="{30DA0FAC-44C8-4B57-A907-D61849C2A543}" presName="compNode" presStyleCnt="0"/>
      <dgm:spPr/>
    </dgm:pt>
    <dgm:pt modelId="{42CE627E-0781-4D61-BFF4-32AA0C950552}" type="pres">
      <dgm:prSet presAssocID="{30DA0FAC-44C8-4B57-A907-D61849C2A543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EC8DF38-9583-4E99-BE53-60C66FB43FE6}" type="pres">
      <dgm:prSet presAssocID="{30DA0FAC-44C8-4B57-A907-D61849C2A543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dit"/>
        </a:ext>
      </dgm:extLst>
    </dgm:pt>
    <dgm:pt modelId="{785AB91B-086C-4B88-923B-FC1AF4AF7EEC}" type="pres">
      <dgm:prSet presAssocID="{30DA0FAC-44C8-4B57-A907-D61849C2A543}" presName="spaceRect" presStyleCnt="0"/>
      <dgm:spPr/>
    </dgm:pt>
    <dgm:pt modelId="{BD9ACAE8-542B-4E38-9957-D4DB33819206}" type="pres">
      <dgm:prSet presAssocID="{30DA0FAC-44C8-4B57-A907-D61849C2A543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57A7E70B-095F-49BB-8D75-2B47EDCF9C64}" srcId="{5C4EAF9E-70EA-4FB7-A035-9C78DE764AD2}" destId="{155E41EB-0F2F-47C4-94F1-28DF6CF335D5}" srcOrd="0" destOrd="0" parTransId="{509662B2-4317-4755-9FC7-8EF263A7A8B5}" sibTransId="{E271F6EC-5389-4442-BB2B-F89FED44322D}"/>
    <dgm:cxn modelId="{37263619-3530-4A52-8A35-57E444FBF05C}" srcId="{5C4EAF9E-70EA-4FB7-A035-9C78DE764AD2}" destId="{0F873179-3BA8-4678-B9DD-C147B973104C}" srcOrd="1" destOrd="0" parTransId="{21F268DC-B379-4044-BDD2-456CC7CA6D81}" sibTransId="{E2F9A24F-8579-4009-983F-92B6E45AEAA6}"/>
    <dgm:cxn modelId="{A2D61B25-3A1D-4A70-A0B3-9C707AA72692}" srcId="{5C4EAF9E-70EA-4FB7-A035-9C78DE764AD2}" destId="{30DA0FAC-44C8-4B57-A907-D61849C2A543}" srcOrd="4" destOrd="0" parTransId="{35FFF134-BD18-4836-86BD-CFE9AB2ED402}" sibTransId="{0C8951A4-0EF2-4314-A3B2-6BB5B3C560DB}"/>
    <dgm:cxn modelId="{912B193C-93EC-452E-BB8E-7289A61BDB53}" type="presOf" srcId="{5C4EAF9E-70EA-4FB7-A035-9C78DE764AD2}" destId="{C1D5FDA8-FDEE-44D8-AEA0-22CACBAC608A}" srcOrd="0" destOrd="0" presId="urn:microsoft.com/office/officeart/2018/5/layout/IconLeafLabelList"/>
    <dgm:cxn modelId="{BEFFE55B-A809-4FA4-924B-32D99E0D96B8}" type="presOf" srcId="{71BA1F7C-B6FD-40E6-87C6-A554A6E47951}" destId="{37B1C242-53AF-4810-AB2E-8112DDDF6867}" srcOrd="0" destOrd="0" presId="urn:microsoft.com/office/officeart/2018/5/layout/IconLeafLabelList"/>
    <dgm:cxn modelId="{7792F864-B1E3-4731-83FB-E474F2C8B880}" srcId="{5C4EAF9E-70EA-4FB7-A035-9C78DE764AD2}" destId="{71BA1F7C-B6FD-40E6-87C6-A554A6E47951}" srcOrd="3" destOrd="0" parTransId="{6D6161BE-3F8C-45C5-8B43-F0F80DB93F3D}" sibTransId="{C65AE559-D290-457A-AC37-ADB7833921DC}"/>
    <dgm:cxn modelId="{89861868-E9BD-49C3-BF7F-72BFB300C79B}" type="presOf" srcId="{155E41EB-0F2F-47C4-94F1-28DF6CF335D5}" destId="{C957C361-2CFD-40AE-82BB-1DDCD36579C5}" srcOrd="0" destOrd="0" presId="urn:microsoft.com/office/officeart/2018/5/layout/IconLeafLabelList"/>
    <dgm:cxn modelId="{C78BE751-E472-4691-88CF-6F3D86FD8181}" type="presOf" srcId="{30DA0FAC-44C8-4B57-A907-D61849C2A543}" destId="{BD9ACAE8-542B-4E38-9957-D4DB33819206}" srcOrd="0" destOrd="0" presId="urn:microsoft.com/office/officeart/2018/5/layout/IconLeafLabelList"/>
    <dgm:cxn modelId="{B55AF0D9-35E4-42AB-BF87-E9784258AD6C}" srcId="{5C4EAF9E-70EA-4FB7-A035-9C78DE764AD2}" destId="{76393D55-0846-4E8F-814F-539CF40270E4}" srcOrd="2" destOrd="0" parTransId="{460C8937-9035-4E68-A370-135FED7BADCC}" sibTransId="{53639642-CAD1-4ED5-8829-D1A118390954}"/>
    <dgm:cxn modelId="{34C393DC-747C-41CC-A135-EC9B000FDB9B}" type="presOf" srcId="{0F873179-3BA8-4678-B9DD-C147B973104C}" destId="{CD9166A2-430F-4F0A-AD8A-C08CAB2AC16B}" srcOrd="0" destOrd="0" presId="urn:microsoft.com/office/officeart/2018/5/layout/IconLeafLabelList"/>
    <dgm:cxn modelId="{39F10CFA-DC52-4F31-918A-F2D0B581A955}" type="presOf" srcId="{76393D55-0846-4E8F-814F-539CF40270E4}" destId="{8CC05AB4-B5D8-4DB1-A48E-8A776CEDC25E}" srcOrd="0" destOrd="0" presId="urn:microsoft.com/office/officeart/2018/5/layout/IconLeafLabelList"/>
    <dgm:cxn modelId="{E92C743A-BBDB-4C41-9D8F-9BEC2D2BEF2E}" type="presParOf" srcId="{C1D5FDA8-FDEE-44D8-AEA0-22CACBAC608A}" destId="{1106D3AB-9175-4D39-9D33-6A5FFC6A63B1}" srcOrd="0" destOrd="0" presId="urn:microsoft.com/office/officeart/2018/5/layout/IconLeafLabelList"/>
    <dgm:cxn modelId="{3D2AB2F9-CCCF-49FF-9848-972450298BBE}" type="presParOf" srcId="{1106D3AB-9175-4D39-9D33-6A5FFC6A63B1}" destId="{C05827EA-27C7-4B21-ACB0-44C45B76286A}" srcOrd="0" destOrd="0" presId="urn:microsoft.com/office/officeart/2018/5/layout/IconLeafLabelList"/>
    <dgm:cxn modelId="{EE9809D2-E21B-4397-AAD4-9ACAD1AD40E6}" type="presParOf" srcId="{1106D3AB-9175-4D39-9D33-6A5FFC6A63B1}" destId="{CCDF997B-BD89-4B58-B2D4-C503328FB77F}" srcOrd="1" destOrd="0" presId="urn:microsoft.com/office/officeart/2018/5/layout/IconLeafLabelList"/>
    <dgm:cxn modelId="{4F2D012B-3F16-4E89-A188-0A20A7D9769B}" type="presParOf" srcId="{1106D3AB-9175-4D39-9D33-6A5FFC6A63B1}" destId="{274C29B6-B9C2-4C1B-A006-CF1C52ABD46D}" srcOrd="2" destOrd="0" presId="urn:microsoft.com/office/officeart/2018/5/layout/IconLeafLabelList"/>
    <dgm:cxn modelId="{AB1B9C9B-444A-45D7-BC5F-AD7C70FA5CD1}" type="presParOf" srcId="{1106D3AB-9175-4D39-9D33-6A5FFC6A63B1}" destId="{C957C361-2CFD-40AE-82BB-1DDCD36579C5}" srcOrd="3" destOrd="0" presId="urn:microsoft.com/office/officeart/2018/5/layout/IconLeafLabelList"/>
    <dgm:cxn modelId="{C4A4A00D-8C80-475A-A288-B899CBD0C743}" type="presParOf" srcId="{C1D5FDA8-FDEE-44D8-AEA0-22CACBAC608A}" destId="{1D10DEF0-399E-4D33-BAAF-38293E2F960F}" srcOrd="1" destOrd="0" presId="urn:microsoft.com/office/officeart/2018/5/layout/IconLeafLabelList"/>
    <dgm:cxn modelId="{6F363C66-D398-48DD-A216-4270A751D8D4}" type="presParOf" srcId="{C1D5FDA8-FDEE-44D8-AEA0-22CACBAC608A}" destId="{D0FDAA1C-C536-4C02-A690-B9B3C4EF9610}" srcOrd="2" destOrd="0" presId="urn:microsoft.com/office/officeart/2018/5/layout/IconLeafLabelList"/>
    <dgm:cxn modelId="{C31C8ABC-7279-4BB9-ADEC-CD1C8BFE62AF}" type="presParOf" srcId="{D0FDAA1C-C536-4C02-A690-B9B3C4EF9610}" destId="{3D0C5CC2-A418-4869-9FCA-323D4DA07742}" srcOrd="0" destOrd="0" presId="urn:microsoft.com/office/officeart/2018/5/layout/IconLeafLabelList"/>
    <dgm:cxn modelId="{432AC29B-5EC3-41EA-AC2F-74254B79AE2C}" type="presParOf" srcId="{D0FDAA1C-C536-4C02-A690-B9B3C4EF9610}" destId="{3FDB7907-DA67-488A-AA91-4E30F5DFB594}" srcOrd="1" destOrd="0" presId="urn:microsoft.com/office/officeart/2018/5/layout/IconLeafLabelList"/>
    <dgm:cxn modelId="{E264AF32-909C-4810-949F-39F5D4731E1A}" type="presParOf" srcId="{D0FDAA1C-C536-4C02-A690-B9B3C4EF9610}" destId="{9868C998-4E74-4494-A41F-82CE3E30065D}" srcOrd="2" destOrd="0" presId="urn:microsoft.com/office/officeart/2018/5/layout/IconLeafLabelList"/>
    <dgm:cxn modelId="{70608F3E-19A3-418E-B22A-9877B1CE05E8}" type="presParOf" srcId="{D0FDAA1C-C536-4C02-A690-B9B3C4EF9610}" destId="{CD9166A2-430F-4F0A-AD8A-C08CAB2AC16B}" srcOrd="3" destOrd="0" presId="urn:microsoft.com/office/officeart/2018/5/layout/IconLeafLabelList"/>
    <dgm:cxn modelId="{C355BF9D-9C77-4DF1-8F95-7860F1F2B2DC}" type="presParOf" srcId="{C1D5FDA8-FDEE-44D8-AEA0-22CACBAC608A}" destId="{25C0B084-0464-4C38-9BCD-D4CF0E768AC1}" srcOrd="3" destOrd="0" presId="urn:microsoft.com/office/officeart/2018/5/layout/IconLeafLabelList"/>
    <dgm:cxn modelId="{F330A419-E8DA-4ED8-90CC-C0A9529B4DDC}" type="presParOf" srcId="{C1D5FDA8-FDEE-44D8-AEA0-22CACBAC608A}" destId="{BC3FCC3D-F999-4FF8-A55B-F791985E3699}" srcOrd="4" destOrd="0" presId="urn:microsoft.com/office/officeart/2018/5/layout/IconLeafLabelList"/>
    <dgm:cxn modelId="{8F1EA095-5E88-49DD-80D6-19008149E59D}" type="presParOf" srcId="{BC3FCC3D-F999-4FF8-A55B-F791985E3699}" destId="{0522A970-5D0B-417B-918E-255DC0227CEA}" srcOrd="0" destOrd="0" presId="urn:microsoft.com/office/officeart/2018/5/layout/IconLeafLabelList"/>
    <dgm:cxn modelId="{F581D534-265C-4AED-BB29-18CB58784253}" type="presParOf" srcId="{BC3FCC3D-F999-4FF8-A55B-F791985E3699}" destId="{F6935EA3-3E69-4B8D-9938-51D28C58864D}" srcOrd="1" destOrd="0" presId="urn:microsoft.com/office/officeart/2018/5/layout/IconLeafLabelList"/>
    <dgm:cxn modelId="{5F872F6E-39CD-4D52-A260-AE45C46F3101}" type="presParOf" srcId="{BC3FCC3D-F999-4FF8-A55B-F791985E3699}" destId="{CCB9EA44-2B48-4ADE-B7CB-FF8734262B9F}" srcOrd="2" destOrd="0" presId="urn:microsoft.com/office/officeart/2018/5/layout/IconLeafLabelList"/>
    <dgm:cxn modelId="{0670564D-CA81-41ED-B0A6-4C52E124F014}" type="presParOf" srcId="{BC3FCC3D-F999-4FF8-A55B-F791985E3699}" destId="{8CC05AB4-B5D8-4DB1-A48E-8A776CEDC25E}" srcOrd="3" destOrd="0" presId="urn:microsoft.com/office/officeart/2018/5/layout/IconLeafLabelList"/>
    <dgm:cxn modelId="{2ABA7630-2A29-49E6-9DA6-19A0A019FCE4}" type="presParOf" srcId="{C1D5FDA8-FDEE-44D8-AEA0-22CACBAC608A}" destId="{8EAB4DF6-889E-413F-8BC3-F8EFF9981FF8}" srcOrd="5" destOrd="0" presId="urn:microsoft.com/office/officeart/2018/5/layout/IconLeafLabelList"/>
    <dgm:cxn modelId="{997436C9-7B57-472C-9D30-517C589E33C0}" type="presParOf" srcId="{C1D5FDA8-FDEE-44D8-AEA0-22CACBAC608A}" destId="{82F0643A-9A1A-4F8B-A235-39D85B2F4290}" srcOrd="6" destOrd="0" presId="urn:microsoft.com/office/officeart/2018/5/layout/IconLeafLabelList"/>
    <dgm:cxn modelId="{4360758C-B580-498F-A2A7-13D1D0D20211}" type="presParOf" srcId="{82F0643A-9A1A-4F8B-A235-39D85B2F4290}" destId="{D3AAFFD5-893A-4A39-8323-88D014D44565}" srcOrd="0" destOrd="0" presId="urn:microsoft.com/office/officeart/2018/5/layout/IconLeafLabelList"/>
    <dgm:cxn modelId="{A45F3139-7A60-411D-A26D-32E3F7537A5F}" type="presParOf" srcId="{82F0643A-9A1A-4F8B-A235-39D85B2F4290}" destId="{336A8B54-40FC-4A38-B0A2-8DCC81123395}" srcOrd="1" destOrd="0" presId="urn:microsoft.com/office/officeart/2018/5/layout/IconLeafLabelList"/>
    <dgm:cxn modelId="{54FC7CB8-6078-4871-AFF9-301564719AC6}" type="presParOf" srcId="{82F0643A-9A1A-4F8B-A235-39D85B2F4290}" destId="{47314FC8-968C-4FED-BC79-E65903089453}" srcOrd="2" destOrd="0" presId="urn:microsoft.com/office/officeart/2018/5/layout/IconLeafLabelList"/>
    <dgm:cxn modelId="{B70C0CD3-4824-4D21-97C9-85245B20FF09}" type="presParOf" srcId="{82F0643A-9A1A-4F8B-A235-39D85B2F4290}" destId="{37B1C242-53AF-4810-AB2E-8112DDDF6867}" srcOrd="3" destOrd="0" presId="urn:microsoft.com/office/officeart/2018/5/layout/IconLeafLabelList"/>
    <dgm:cxn modelId="{2385FCB2-E26E-4B3E-A9B6-54F587AE74D5}" type="presParOf" srcId="{C1D5FDA8-FDEE-44D8-AEA0-22CACBAC608A}" destId="{1E78F68A-2094-4A00-BAF1-AE04D14BED9C}" srcOrd="7" destOrd="0" presId="urn:microsoft.com/office/officeart/2018/5/layout/IconLeafLabelList"/>
    <dgm:cxn modelId="{58020931-A7C4-49B3-A3FE-377E01088E6B}" type="presParOf" srcId="{C1D5FDA8-FDEE-44D8-AEA0-22CACBAC608A}" destId="{8AE67D43-C102-47C9-9B69-4B0E0E7CB63F}" srcOrd="8" destOrd="0" presId="urn:microsoft.com/office/officeart/2018/5/layout/IconLeafLabelList"/>
    <dgm:cxn modelId="{C0537413-28C6-4A7D-B4CF-78D97E807C33}" type="presParOf" srcId="{8AE67D43-C102-47C9-9B69-4B0E0E7CB63F}" destId="{42CE627E-0781-4D61-BFF4-32AA0C950552}" srcOrd="0" destOrd="0" presId="urn:microsoft.com/office/officeart/2018/5/layout/IconLeafLabelList"/>
    <dgm:cxn modelId="{5FC12E19-04A5-45A5-8B64-D6C719D4BB1D}" type="presParOf" srcId="{8AE67D43-C102-47C9-9B69-4B0E0E7CB63F}" destId="{BEC8DF38-9583-4E99-BE53-60C66FB43FE6}" srcOrd="1" destOrd="0" presId="urn:microsoft.com/office/officeart/2018/5/layout/IconLeafLabelList"/>
    <dgm:cxn modelId="{D35F39AF-D687-4012-B791-515E6DDE1D11}" type="presParOf" srcId="{8AE67D43-C102-47C9-9B69-4B0E0E7CB63F}" destId="{785AB91B-086C-4B88-923B-FC1AF4AF7EEC}" srcOrd="2" destOrd="0" presId="urn:microsoft.com/office/officeart/2018/5/layout/IconLeafLabelList"/>
    <dgm:cxn modelId="{C0BC3AF9-5D24-465D-BFBA-2B3EEB2A4294}" type="presParOf" srcId="{8AE67D43-C102-47C9-9B69-4B0E0E7CB63F}" destId="{BD9ACAE8-542B-4E38-9957-D4DB33819206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0338F1-BB0E-4B27-BEBD-8FAD8D364BCA}">
      <dsp:nvSpPr>
        <dsp:cNvPr id="0" name=""/>
        <dsp:cNvSpPr/>
      </dsp:nvSpPr>
      <dsp:spPr>
        <a:xfrm>
          <a:off x="2709333" y="0"/>
          <a:ext cx="2709333" cy="1806222"/>
        </a:xfrm>
        <a:prstGeom prst="trapezoid">
          <a:avLst>
            <a:gd name="adj" fmla="val 7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b="1" kern="1200" dirty="0">
              <a:solidFill>
                <a:schemeClr val="tx1">
                  <a:lumMod val="75000"/>
                  <a:lumOff val="25000"/>
                </a:schemeClr>
              </a:solidFill>
            </a:rPr>
            <a:t>Excitement for reading</a:t>
          </a:r>
        </a:p>
      </dsp:txBody>
      <dsp:txXfrm>
        <a:off x="2709333" y="0"/>
        <a:ext cx="2709333" cy="1806222"/>
      </dsp:txXfrm>
    </dsp:sp>
    <dsp:sp modelId="{60B5EB1E-2293-4CF7-A793-18262BDFABB6}">
      <dsp:nvSpPr>
        <dsp:cNvPr id="0" name=""/>
        <dsp:cNvSpPr/>
      </dsp:nvSpPr>
      <dsp:spPr>
        <a:xfrm>
          <a:off x="1354666" y="1806222"/>
          <a:ext cx="5418666" cy="1806222"/>
        </a:xfrm>
        <a:prstGeom prst="trapezoid">
          <a:avLst>
            <a:gd name="adj" fmla="val 75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inference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grammar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predicting</a:t>
          </a:r>
        </a:p>
      </dsp:txBody>
      <dsp:txXfrm>
        <a:off x="2302933" y="1806222"/>
        <a:ext cx="3522133" cy="1806222"/>
      </dsp:txXfrm>
    </dsp:sp>
    <dsp:sp modelId="{830D6E49-38DE-443F-85B0-105F734ED179}">
      <dsp:nvSpPr>
        <dsp:cNvPr id="0" name=""/>
        <dsp:cNvSpPr/>
      </dsp:nvSpPr>
      <dsp:spPr>
        <a:xfrm>
          <a:off x="0" y="3612444"/>
          <a:ext cx="8128000" cy="1806222"/>
        </a:xfrm>
        <a:prstGeom prst="trapezoid">
          <a:avLst>
            <a:gd name="adj" fmla="val 75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visual decoding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phonetic awareness 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word recognition</a:t>
          </a:r>
        </a:p>
      </dsp:txBody>
      <dsp:txXfrm>
        <a:off x="1422399" y="3612444"/>
        <a:ext cx="5283200" cy="18062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5827EA-27C7-4B21-ACB0-44C45B76286A}">
      <dsp:nvSpPr>
        <dsp:cNvPr id="0" name=""/>
        <dsp:cNvSpPr/>
      </dsp:nvSpPr>
      <dsp:spPr>
        <a:xfrm>
          <a:off x="478800" y="109566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DF997B-BD89-4B58-B2D4-C503328FB77F}">
      <dsp:nvSpPr>
        <dsp:cNvPr id="0" name=""/>
        <dsp:cNvSpPr/>
      </dsp:nvSpPr>
      <dsp:spPr>
        <a:xfrm>
          <a:off x="712800" y="1329669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57C361-2CFD-40AE-82BB-1DDCD36579C5}">
      <dsp:nvSpPr>
        <dsp:cNvPr id="0" name=""/>
        <dsp:cNvSpPr/>
      </dsp:nvSpPr>
      <dsp:spPr>
        <a:xfrm>
          <a:off x="127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Preparation</a:t>
          </a:r>
          <a:endParaRPr lang="en-US" sz="2200" kern="1200"/>
        </a:p>
      </dsp:txBody>
      <dsp:txXfrm>
        <a:off x="127800" y="2535669"/>
        <a:ext cx="1800000" cy="720000"/>
      </dsp:txXfrm>
    </dsp:sp>
    <dsp:sp modelId="{3D0C5CC2-A418-4869-9FCA-323D4DA07742}">
      <dsp:nvSpPr>
        <dsp:cNvPr id="0" name=""/>
        <dsp:cNvSpPr/>
      </dsp:nvSpPr>
      <dsp:spPr>
        <a:xfrm>
          <a:off x="2593800" y="109566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DB7907-DA67-488A-AA91-4E30F5DFB594}">
      <dsp:nvSpPr>
        <dsp:cNvPr id="0" name=""/>
        <dsp:cNvSpPr/>
      </dsp:nvSpPr>
      <dsp:spPr>
        <a:xfrm>
          <a:off x="2827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9166A2-430F-4F0A-AD8A-C08CAB2AC16B}">
      <dsp:nvSpPr>
        <dsp:cNvPr id="0" name=""/>
        <dsp:cNvSpPr/>
      </dsp:nvSpPr>
      <dsp:spPr>
        <a:xfrm>
          <a:off x="2242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Introduction</a:t>
          </a:r>
          <a:endParaRPr lang="en-US" sz="2200" kern="1200"/>
        </a:p>
      </dsp:txBody>
      <dsp:txXfrm>
        <a:off x="2242800" y="2535669"/>
        <a:ext cx="1800000" cy="720000"/>
      </dsp:txXfrm>
    </dsp:sp>
    <dsp:sp modelId="{0522A970-5D0B-417B-918E-255DC0227CEA}">
      <dsp:nvSpPr>
        <dsp:cNvPr id="0" name=""/>
        <dsp:cNvSpPr/>
      </dsp:nvSpPr>
      <dsp:spPr>
        <a:xfrm>
          <a:off x="4708800" y="109566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935EA3-3E69-4B8D-9938-51D28C58864D}">
      <dsp:nvSpPr>
        <dsp:cNvPr id="0" name=""/>
        <dsp:cNvSpPr/>
      </dsp:nvSpPr>
      <dsp:spPr>
        <a:xfrm>
          <a:off x="4942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C05AB4-B5D8-4DB1-A48E-8A776CEDC25E}">
      <dsp:nvSpPr>
        <dsp:cNvPr id="0" name=""/>
        <dsp:cNvSpPr/>
      </dsp:nvSpPr>
      <dsp:spPr>
        <a:xfrm>
          <a:off x="4357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Delivery</a:t>
          </a:r>
          <a:endParaRPr lang="en-US" sz="2200" kern="1200"/>
        </a:p>
      </dsp:txBody>
      <dsp:txXfrm>
        <a:off x="4357800" y="2535669"/>
        <a:ext cx="1800000" cy="720000"/>
      </dsp:txXfrm>
    </dsp:sp>
    <dsp:sp modelId="{D3AAFFD5-893A-4A39-8323-88D014D44565}">
      <dsp:nvSpPr>
        <dsp:cNvPr id="0" name=""/>
        <dsp:cNvSpPr/>
      </dsp:nvSpPr>
      <dsp:spPr>
        <a:xfrm>
          <a:off x="6823800" y="109566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6A8B54-40FC-4A38-B0A2-8DCC81123395}">
      <dsp:nvSpPr>
        <dsp:cNvPr id="0" name=""/>
        <dsp:cNvSpPr/>
      </dsp:nvSpPr>
      <dsp:spPr>
        <a:xfrm>
          <a:off x="7057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B1C242-53AF-4810-AB2E-8112DDDF6867}">
      <dsp:nvSpPr>
        <dsp:cNvPr id="0" name=""/>
        <dsp:cNvSpPr/>
      </dsp:nvSpPr>
      <dsp:spPr>
        <a:xfrm>
          <a:off x="6472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Interaction</a:t>
          </a:r>
          <a:endParaRPr lang="en-US" sz="2200" kern="1200"/>
        </a:p>
      </dsp:txBody>
      <dsp:txXfrm>
        <a:off x="6472800" y="2535669"/>
        <a:ext cx="1800000" cy="720000"/>
      </dsp:txXfrm>
    </dsp:sp>
    <dsp:sp modelId="{42CE627E-0781-4D61-BFF4-32AA0C950552}">
      <dsp:nvSpPr>
        <dsp:cNvPr id="0" name=""/>
        <dsp:cNvSpPr/>
      </dsp:nvSpPr>
      <dsp:spPr>
        <a:xfrm>
          <a:off x="8938800" y="1095669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C8DF38-9583-4E99-BE53-60C66FB43FE6}">
      <dsp:nvSpPr>
        <dsp:cNvPr id="0" name=""/>
        <dsp:cNvSpPr/>
      </dsp:nvSpPr>
      <dsp:spPr>
        <a:xfrm>
          <a:off x="9172800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9ACAE8-542B-4E38-9957-D4DB33819206}">
      <dsp:nvSpPr>
        <dsp:cNvPr id="0" name=""/>
        <dsp:cNvSpPr/>
      </dsp:nvSpPr>
      <dsp:spPr>
        <a:xfrm>
          <a:off x="8587800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200" kern="1200"/>
            <a:t>Review</a:t>
          </a:r>
          <a:endParaRPr lang="en-US" sz="2200" kern="1200"/>
        </a:p>
      </dsp:txBody>
      <dsp:txXfrm>
        <a:off x="8587800" y="2535669"/>
        <a:ext cx="18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3BBEE-A6A3-45CF-8E99-99EC9F44C0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A5B882-9799-46A9-B14A-14E790E78E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6599C-1A79-41F6-9F7D-67BBAC8B0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3529E-FC43-49BC-AD87-00AF59926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2AFDF-51C6-4507-B998-1FBC432BB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013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4E423-DC5D-49A2-9967-917C7A65B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BC4A99-A787-47BB-BEFD-D3CB7EDDF3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E67495-0E1E-4F8A-84E9-59C21702F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1FA3E-2CF3-40E1-B69A-E1BE967FD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EC789-4955-467B-8464-D7C2C43C3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46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C1C1D-B862-45AA-A76D-B4AB3C6A4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1FE51-8162-4CC9-AF38-5A9705BAC2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A5687B-E5C8-450C-BB88-2C6C4BB80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26BC-3FC2-4C4F-90AC-60B765095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CA6A7-1F0F-4B8C-87E4-58EF6364D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622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BCA2D-E334-4C88-97F3-977F98F8A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06EF4-DF24-4DDF-8103-626790D164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3A9D3A-B50C-4F7B-97AA-2F5232C76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4767F8-D31E-40C7-BDEA-38CEB4A8B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7BF70-AAFF-4687-9998-2A7213F69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635F0A-A35D-41BA-AE5A-60FA6FF1C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410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CFD58D-D07B-4EC2-AF3B-D2F5A4119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52F711-E287-459E-A2CF-5D32C9F585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D633FF-BF46-4C5C-A3EA-1903ABCFAB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674DCF-2430-4F0A-9D74-F81A66354B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A9D516-D8B7-47DE-8BE6-1EEA03011A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161B6E-4545-4145-82AA-4DD576C72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8D7094-9384-4667-A97D-9DE02CDC8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1F71F5-490B-4654-A7EC-8DA5F9F4C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439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483A0-0766-4C2C-86E2-BEA968A8D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735526-714E-45F7-A43A-4B44811DC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047994-3E05-43B9-97CB-0E6B7753C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8508B0-4FE9-44BE-A335-53E4B0C83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54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DB530F-72DD-495A-BE44-1FC814DB5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D125CA-19DF-4C54-91D7-00DD73F0A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CC7509-FB1D-4485-9348-D84BC0633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753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A8684-EC7B-49E0-8556-A1B9791FA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AD8E6-D492-4D17-ACCE-074B45121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36DAFC-A3C5-4FE9-B973-A0AFDC406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68160D-4369-479D-AD6D-AEE05AF0E6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3B29E7-7699-4006-9942-D69343167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739B4F-AE3D-4270-9824-C6682214C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9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74171-D854-4174-8ADC-782C74827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3B5D9E-9D5E-4ABA-9F43-377B824D19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39ADAE-96F8-4D82-B046-88E21062B3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C99866-2768-4908-81D8-C7DF9A75D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E69BF2-2D8C-4E69-A493-0E9FE46A4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A4CE2C-F18A-4B95-B689-8E356D4C3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42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B0B66-5367-461A-BB4D-AA7F5B824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6BBB46-183A-4D50-87E5-E8BC57DBE3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98AEB-C487-40D8-8665-48EE55A55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9EC4A8-736D-4DA3-AE0E-190CA8790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EB33E-B6A4-4AA5-A1D1-04615F1FE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712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804914-22FC-412A-B3C0-9A7F90442D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753624-64E6-4FC5-BF47-BB948B196C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A8A93-032F-4830-86E7-661F8259F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BF46B-CEEF-4C4D-BCF9-8688FE2D7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1F2407-E16A-4DFE-9D78-7889B8C12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536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8E5F42-4D68-4BF6-BFCB-B3914E4A77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ED80F-6204-4E6F-A5E9-A9B1FFC04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377B0A-4E2C-4227-BAD6-18CC7E2F3F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1CF06-C9C4-4B4C-AAAB-66890190A80F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D9CF4-D79B-400C-913A-C8005F22EA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7DB9B3-0566-46AF-B861-FC286B2E40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36EAE-6C02-4B2A-A581-6A25694D1E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025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>
            <a:extLst>
              <a:ext uri="{FF2B5EF4-FFF2-40B4-BE49-F238E27FC236}">
                <a16:creationId xmlns:a16="http://schemas.microsoft.com/office/drawing/2014/main" id="{01C9CC24-B375-4226-BF2B-61FADBBA6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1084747"/>
            <a:ext cx="12188952" cy="3294207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9647E21-5366-4638-AC97-D8CD4111E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r="8214" b="45501"/>
          <a:stretch>
            <a:fillRect/>
          </a:stretch>
        </p:blipFill>
        <p:spPr>
          <a:xfrm flipV="1">
            <a:off x="0" y="0"/>
            <a:ext cx="12191999" cy="4473360"/>
          </a:xfrm>
          <a:custGeom>
            <a:avLst/>
            <a:gdLst>
              <a:gd name="connsiteX0" fmla="*/ 0 w 12191999"/>
              <a:gd name="connsiteY0" fmla="*/ 4473360 h 4473360"/>
              <a:gd name="connsiteX1" fmla="*/ 12191999 w 12191999"/>
              <a:gd name="connsiteY1" fmla="*/ 4473360 h 4473360"/>
              <a:gd name="connsiteX2" fmla="*/ 12191999 w 12191999"/>
              <a:gd name="connsiteY2" fmla="*/ 0 h 4473360"/>
              <a:gd name="connsiteX3" fmla="*/ 0 w 12191999"/>
              <a:gd name="connsiteY3" fmla="*/ 0 h 4473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4473360">
                <a:moveTo>
                  <a:pt x="0" y="4473360"/>
                </a:moveTo>
                <a:lnTo>
                  <a:pt x="12191999" y="4473360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3875B8-CC19-4817-9229-765BF72E54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925" y="2076450"/>
            <a:ext cx="10684151" cy="1345134"/>
          </a:xfrm>
        </p:spPr>
        <p:txBody>
          <a:bodyPr anchor="ctr">
            <a:normAutofit/>
          </a:bodyPr>
          <a:lstStyle/>
          <a:p>
            <a:r>
              <a:rPr lang="en-GB" sz="5600">
                <a:solidFill>
                  <a:srgbClr val="FFFFFF"/>
                </a:solidFill>
              </a:rPr>
              <a:t>Storytime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F3C306-60DB-40C4-9801-58D5C08CC3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1575" y="4473360"/>
            <a:ext cx="9469211" cy="865639"/>
          </a:xfrm>
        </p:spPr>
        <p:txBody>
          <a:bodyPr anchor="ctr">
            <a:normAutofit/>
          </a:bodyPr>
          <a:lstStyle/>
          <a:p>
            <a:r>
              <a:rPr lang="en-GB" sz="2800">
                <a:solidFill>
                  <a:srgbClr val="000000"/>
                </a:solidFill>
              </a:rPr>
              <a:t>Sam Peake</a:t>
            </a:r>
          </a:p>
        </p:txBody>
      </p:sp>
    </p:spTree>
    <p:extLst>
      <p:ext uri="{BB962C8B-B14F-4D97-AF65-F5344CB8AC3E}">
        <p14:creationId xmlns:p14="http://schemas.microsoft.com/office/powerpoint/2010/main" val="392434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D665B22-89B9-4197-BF8B-8F6DCBA46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Storytelling is no longer a feature of daily life.</a:t>
            </a:r>
            <a:br>
              <a:rPr lang="en-GB" sz="4100">
                <a:solidFill>
                  <a:srgbClr val="FFFFFF"/>
                </a:solidFill>
              </a:rPr>
            </a:br>
            <a:endParaRPr lang="en-GB" sz="41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ACCA31-27F1-47A3-B02F-C4BA9BB0E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801866"/>
            <a:ext cx="5306084" cy="5230634"/>
          </a:xfrm>
        </p:spPr>
        <p:txBody>
          <a:bodyPr anchor="ctr">
            <a:normAutofit/>
          </a:bodyPr>
          <a:lstStyle/>
          <a:p>
            <a:r>
              <a:rPr lang="en-GB" sz="3600" dirty="0">
                <a:solidFill>
                  <a:srgbClr val="000000"/>
                </a:solidFill>
              </a:rPr>
              <a:t>Computers</a:t>
            </a:r>
          </a:p>
          <a:p>
            <a:r>
              <a:rPr lang="en-GB" sz="3600" dirty="0">
                <a:solidFill>
                  <a:srgbClr val="000000"/>
                </a:solidFill>
              </a:rPr>
              <a:t>Television</a:t>
            </a:r>
          </a:p>
          <a:p>
            <a:r>
              <a:rPr lang="en-GB" sz="3600" dirty="0">
                <a:solidFill>
                  <a:srgbClr val="000000"/>
                </a:solidFill>
              </a:rPr>
              <a:t>Smart phones</a:t>
            </a:r>
          </a:p>
          <a:p>
            <a:r>
              <a:rPr lang="en-GB" sz="3600" dirty="0">
                <a:solidFill>
                  <a:srgbClr val="000000"/>
                </a:solidFill>
              </a:rPr>
              <a:t>DVDs</a:t>
            </a:r>
          </a:p>
          <a:p>
            <a:r>
              <a:rPr lang="en-GB" sz="3600" dirty="0">
                <a:solidFill>
                  <a:srgbClr val="000000"/>
                </a:solidFill>
              </a:rPr>
              <a:t>YouTube</a:t>
            </a:r>
          </a:p>
          <a:p>
            <a:r>
              <a:rPr lang="en-GB" sz="3600" dirty="0">
                <a:solidFill>
                  <a:srgbClr val="000000"/>
                </a:solidFill>
              </a:rPr>
              <a:t>ROBLOX</a:t>
            </a:r>
          </a:p>
          <a:p>
            <a:r>
              <a:rPr lang="en-GB" sz="3600" dirty="0">
                <a:solidFill>
                  <a:srgbClr val="000000"/>
                </a:solidFill>
              </a:rPr>
              <a:t>Etc…</a:t>
            </a:r>
          </a:p>
          <a:p>
            <a:endParaRPr lang="en-GB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688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97F854-B30A-4BE7-A5A3-C02BF1C4CBDB}"/>
              </a:ext>
            </a:extLst>
          </p:cNvPr>
          <p:cNvSpPr txBox="1"/>
          <p:nvPr/>
        </p:nvSpPr>
        <p:spPr>
          <a:xfrm>
            <a:off x="1563757" y="1033670"/>
            <a:ext cx="683812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far too many settings, </a:t>
            </a:r>
            <a:r>
              <a:rPr lang="en-GB" dirty="0" err="1"/>
              <a:t>storytime</a:t>
            </a:r>
            <a:r>
              <a:rPr lang="en-GB" dirty="0"/>
              <a:t> is still a limited activity that conveniently fills a fifteen-minute gap before lunch or home time.</a:t>
            </a:r>
          </a:p>
          <a:p>
            <a:r>
              <a:rPr lang="en-GB" dirty="0"/>
              <a:t>                                                                                                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sz="2800" dirty="0"/>
              <a:t>Neil Griffiths</a:t>
            </a:r>
            <a:endParaRPr lang="en-GB" dirty="0"/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3C4E2C1B-5534-49BA-9476-8091B2F29E02}"/>
              </a:ext>
            </a:extLst>
          </p:cNvPr>
          <p:cNvSpPr/>
          <p:nvPr/>
        </p:nvSpPr>
        <p:spPr>
          <a:xfrm>
            <a:off x="1106556" y="801858"/>
            <a:ext cx="7752522" cy="1012874"/>
          </a:xfrm>
          <a:prstGeom prst="wedgeRoundRectCallout">
            <a:avLst>
              <a:gd name="adj1" fmla="val -33535"/>
              <a:gd name="adj2" fmla="val 70737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Old Car On Empty Road wallpaper | nature and landscape | Wallpaper Better">
            <a:extLst>
              <a:ext uri="{FF2B5EF4-FFF2-40B4-BE49-F238E27FC236}">
                <a16:creationId xmlns:a16="http://schemas.microsoft.com/office/drawing/2014/main" id="{5586EEA4-2A32-4AFE-B395-4E5D64D0B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922" y="2429910"/>
            <a:ext cx="4958523" cy="309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to find the right driving instructor - Ageas">
            <a:extLst>
              <a:ext uri="{FF2B5EF4-FFF2-40B4-BE49-F238E27FC236}">
                <a16:creationId xmlns:a16="http://schemas.microsoft.com/office/drawing/2014/main" id="{AEBB148E-0439-4BB0-93A7-A22BF3E42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25" y="3429000"/>
            <a:ext cx="5321253" cy="261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75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5D45200-6607-4990-80BC-0FB10BEBE8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6890352"/>
              </p:ext>
            </p:extLst>
          </p:nvPr>
        </p:nvGraphicFramePr>
        <p:xfrm>
          <a:off x="1493981" y="75793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42560C6-2FBD-476A-BBDF-485BBFDA69E2}"/>
              </a:ext>
            </a:extLst>
          </p:cNvPr>
          <p:cNvSpPr txBox="1"/>
          <p:nvPr/>
        </p:nvSpPr>
        <p:spPr>
          <a:xfrm>
            <a:off x="7980218" y="512618"/>
            <a:ext cx="3283527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gency FB" panose="020B0503020202020204" pitchFamily="34" charset="0"/>
              </a:rPr>
              <a:t>The freedom to choose your own texts, discover a world of information, adventure and be transported into real and imaginary worlds, visiting the past present and future. A chance to dream. </a:t>
            </a:r>
          </a:p>
          <a:p>
            <a:r>
              <a:rPr lang="en-GB" dirty="0"/>
              <a:t>                      Neil </a:t>
            </a:r>
            <a:r>
              <a:rPr lang="en-GB" dirty="0" err="1"/>
              <a:t>Friffiths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30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ork Life Balance Goals for 2020">
            <a:extLst>
              <a:ext uri="{FF2B5EF4-FFF2-40B4-BE49-F238E27FC236}">
                <a16:creationId xmlns:a16="http://schemas.microsoft.com/office/drawing/2014/main" id="{41F00874-5154-47DB-9A48-2CB6BD640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7922"/>
            <a:ext cx="11538154" cy="576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0C0C3CD-BC97-4B4B-A0A0-4079FE1C54D2}"/>
              </a:ext>
            </a:extLst>
          </p:cNvPr>
          <p:cNvSpPr txBox="1"/>
          <p:nvPr/>
        </p:nvSpPr>
        <p:spPr>
          <a:xfrm>
            <a:off x="8185354" y="575188"/>
            <a:ext cx="31414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Attitudes to books</a:t>
            </a:r>
          </a:p>
          <a:p>
            <a:r>
              <a:rPr lang="en-GB" sz="2400" dirty="0"/>
              <a:t>Reading motivation</a:t>
            </a:r>
          </a:p>
        </p:txBody>
      </p:sp>
    </p:spTree>
    <p:extLst>
      <p:ext uri="{BB962C8B-B14F-4D97-AF65-F5344CB8AC3E}">
        <p14:creationId xmlns:p14="http://schemas.microsoft.com/office/powerpoint/2010/main" val="1991473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DB3105C-483D-4C75-BAAB-963842835CDC}"/>
              </a:ext>
            </a:extLst>
          </p:cNvPr>
          <p:cNvSpPr txBox="1"/>
          <p:nvPr/>
        </p:nvSpPr>
        <p:spPr>
          <a:xfrm>
            <a:off x="3045368" y="2043663"/>
            <a:ext cx="6105194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How to make story time count.</a:t>
            </a:r>
          </a:p>
        </p:txBody>
      </p:sp>
    </p:spTree>
    <p:extLst>
      <p:ext uri="{BB962C8B-B14F-4D97-AF65-F5344CB8AC3E}">
        <p14:creationId xmlns:p14="http://schemas.microsoft.com/office/powerpoint/2010/main" val="3128115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D4F36E-1658-4AA1-BF36-203292A8DD70}"/>
              </a:ext>
            </a:extLst>
          </p:cNvPr>
          <p:cNvSpPr txBox="1"/>
          <p:nvPr/>
        </p:nvSpPr>
        <p:spPr>
          <a:xfrm>
            <a:off x="2595716" y="899668"/>
            <a:ext cx="29521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Are you sitting comfortably?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775CD7-0879-4B35-BC8C-07FF19E60B39}"/>
              </a:ext>
            </a:extLst>
          </p:cNvPr>
          <p:cNvSpPr txBox="1"/>
          <p:nvPr/>
        </p:nvSpPr>
        <p:spPr>
          <a:xfrm>
            <a:off x="2595716" y="2639961"/>
            <a:ext cx="29521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Indoors or outdoors?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DBA1AD-433A-4111-942D-803DC33E8325}"/>
              </a:ext>
            </a:extLst>
          </p:cNvPr>
          <p:cNvSpPr txBox="1"/>
          <p:nvPr/>
        </p:nvSpPr>
        <p:spPr>
          <a:xfrm>
            <a:off x="7138218" y="899668"/>
            <a:ext cx="2848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Environment?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12CC00-2B46-4FC3-9276-26658CE8B49A}"/>
              </a:ext>
            </a:extLst>
          </p:cNvPr>
          <p:cNvSpPr txBox="1"/>
          <p:nvPr/>
        </p:nvSpPr>
        <p:spPr>
          <a:xfrm>
            <a:off x="6999672" y="2633704"/>
            <a:ext cx="24580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Quality text?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D8793D-1A37-424E-8227-F79A16770BCD}"/>
              </a:ext>
            </a:extLst>
          </p:cNvPr>
          <p:cNvSpPr txBox="1"/>
          <p:nvPr/>
        </p:nvSpPr>
        <p:spPr>
          <a:xfrm>
            <a:off x="2595716" y="4611085"/>
            <a:ext cx="3554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Special?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D0AB88-9705-4D35-A9CF-DEFA28F75DFD}"/>
              </a:ext>
            </a:extLst>
          </p:cNvPr>
          <p:cNvSpPr txBox="1"/>
          <p:nvPr/>
        </p:nvSpPr>
        <p:spPr>
          <a:xfrm>
            <a:off x="7138218" y="4549530"/>
            <a:ext cx="33183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Links?</a:t>
            </a:r>
          </a:p>
        </p:txBody>
      </p:sp>
    </p:spTree>
    <p:extLst>
      <p:ext uri="{BB962C8B-B14F-4D97-AF65-F5344CB8AC3E}">
        <p14:creationId xmlns:p14="http://schemas.microsoft.com/office/powerpoint/2010/main" val="229213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15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3" name="TextBox 9">
            <a:extLst>
              <a:ext uri="{FF2B5EF4-FFF2-40B4-BE49-F238E27FC236}">
                <a16:creationId xmlns:a16="http://schemas.microsoft.com/office/drawing/2014/main" id="{E98E4D2D-C97F-48DB-8E73-CB0CF0435F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543882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4318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351DFE5-F63D-4BE0-BDA9-E3EB88F0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601" y="0"/>
            <a:ext cx="11480494" cy="2753936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AA16612-ACD2-4A16-8F2B-4514FD6BF2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49269D2-D665-4130-AB5B-3BCE0314C56A}"/>
              </a:ext>
            </a:extLst>
          </p:cNvPr>
          <p:cNvSpPr txBox="1"/>
          <p:nvPr/>
        </p:nvSpPr>
        <p:spPr>
          <a:xfrm>
            <a:off x="1179226" y="826680"/>
            <a:ext cx="983354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Preparation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BBAD61-1A2D-4536-9D65-8097CDE8C51D}"/>
              </a:ext>
            </a:extLst>
          </p:cNvPr>
          <p:cNvSpPr txBox="1"/>
          <p:nvPr/>
        </p:nvSpPr>
        <p:spPr>
          <a:xfrm>
            <a:off x="1179226" y="3092970"/>
            <a:ext cx="9833548" cy="2693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Read it yourself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Plan questions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Identify key moments/ look for opportunities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Plan children’s involvement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Plan your involvement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DD8BFD-F038-4079-A464-71897E3F8365}"/>
              </a:ext>
            </a:extLst>
          </p:cNvPr>
          <p:cNvSpPr/>
          <p:nvPr/>
        </p:nvSpPr>
        <p:spPr>
          <a:xfrm>
            <a:off x="8678248" y="2753936"/>
            <a:ext cx="1863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3DEE42-4FE6-4F36-B6B2-B0A9549B8188}"/>
              </a:ext>
            </a:extLst>
          </p:cNvPr>
          <p:cNvSpPr/>
          <p:nvPr/>
        </p:nvSpPr>
        <p:spPr>
          <a:xfrm>
            <a:off x="6773559" y="4863616"/>
            <a:ext cx="4396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Body language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208BED0-BA4F-4947-96EF-F79B8FFE6C09}"/>
              </a:ext>
            </a:extLst>
          </p:cNvPr>
          <p:cNvSpPr/>
          <p:nvPr/>
        </p:nvSpPr>
        <p:spPr>
          <a:xfrm>
            <a:off x="2216516" y="5773852"/>
            <a:ext cx="3379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excitement</a:t>
            </a:r>
          </a:p>
        </p:txBody>
      </p:sp>
    </p:spTree>
    <p:extLst>
      <p:ext uri="{BB962C8B-B14F-4D97-AF65-F5344CB8AC3E}">
        <p14:creationId xmlns:p14="http://schemas.microsoft.com/office/powerpoint/2010/main" val="312970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DA8CE9-E0A6-4FF2-823D-D0860760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195564-33B9-434B-9641-764F5905A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18C537-E336-47C4-836B-C342A230F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52475" y="1"/>
            <a:ext cx="4262009" cy="2602764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81F97D2-9A0D-4CA5-B9AF-27B558BCF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678A47C-892D-47C9-A5D8-F8860B1B05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9E8FDFA-59ED-4D6F-BA20-10CDF8436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958D9A5-8003-4D92-8C05-787C630F7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A1259D8-0C3A-4069-A22F-537BBBB61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60995" y="62352"/>
            <a:ext cx="6028697" cy="6795648"/>
            <a:chOff x="6160995" y="62352"/>
            <a:chExt cx="6028697" cy="679564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90700B4-CEB5-450F-9EA7-95E355B503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82080" y="81632"/>
              <a:ext cx="6007612" cy="6776368"/>
            </a:xfrm>
            <a:custGeom>
              <a:avLst/>
              <a:gdLst>
                <a:gd name="connsiteX0" fmla="*/ 4493599 w 6007612"/>
                <a:gd name="connsiteY0" fmla="*/ 0 h 6797829"/>
                <a:gd name="connsiteX1" fmla="*/ 5981837 w 6007612"/>
                <a:gd name="connsiteY1" fmla="*/ 314220 h 6797829"/>
                <a:gd name="connsiteX2" fmla="*/ 6007612 w 6007612"/>
                <a:gd name="connsiteY2" fmla="*/ 327088 h 6797829"/>
                <a:gd name="connsiteX3" fmla="*/ 6007612 w 6007612"/>
                <a:gd name="connsiteY3" fmla="*/ 1316637 h 6797829"/>
                <a:gd name="connsiteX4" fmla="*/ 5852405 w 6007612"/>
                <a:gd name="connsiteY4" fmla="*/ 1209899 h 6797829"/>
                <a:gd name="connsiteX5" fmla="*/ 5622498 w 6007612"/>
                <a:gd name="connsiteY5" fmla="*/ 1086619 h 6797829"/>
                <a:gd name="connsiteX6" fmla="*/ 4493032 w 6007612"/>
                <a:gd name="connsiteY6" fmla="*/ 851533 h 6797829"/>
                <a:gd name="connsiteX7" fmla="*/ 3155579 w 6007612"/>
                <a:gd name="connsiteY7" fmla="*/ 1108326 h 6797829"/>
                <a:gd name="connsiteX8" fmla="*/ 1963832 w 6007612"/>
                <a:gd name="connsiteY8" fmla="*/ 1817700 h 6797829"/>
                <a:gd name="connsiteX9" fmla="*/ 1144646 w 6007612"/>
                <a:gd name="connsiteY9" fmla="*/ 2832814 h 6797829"/>
                <a:gd name="connsiteX10" fmla="*/ 851249 w 6007612"/>
                <a:gd name="connsiteY10" fmla="*/ 3998599 h 6797829"/>
                <a:gd name="connsiteX11" fmla="*/ 1336319 w 6007612"/>
                <a:gd name="connsiteY11" fmla="*/ 5057837 h 6797829"/>
                <a:gd name="connsiteX12" fmla="*/ 1597084 w 6007612"/>
                <a:gd name="connsiteY12" fmla="*/ 5424583 h 6797829"/>
                <a:gd name="connsiteX13" fmla="*/ 2591910 w 6007612"/>
                <a:gd name="connsiteY13" fmla="*/ 6440122 h 6797829"/>
                <a:gd name="connsiteX14" fmla="*/ 3899854 w 6007612"/>
                <a:gd name="connsiteY14" fmla="*/ 6780621 h 6797829"/>
                <a:gd name="connsiteX15" fmla="*/ 4741172 w 6007612"/>
                <a:gd name="connsiteY15" fmla="*/ 6563979 h 6797829"/>
                <a:gd name="connsiteX16" fmla="*/ 5649171 w 6007612"/>
                <a:gd name="connsiteY16" fmla="*/ 5938452 h 6797829"/>
                <a:gd name="connsiteX17" fmla="*/ 5873475 w 6007612"/>
                <a:gd name="connsiteY17" fmla="*/ 5764656 h 6797829"/>
                <a:gd name="connsiteX18" fmla="*/ 6007612 w 6007612"/>
                <a:gd name="connsiteY18" fmla="*/ 5660343 h 6797829"/>
                <a:gd name="connsiteX19" fmla="*/ 6007612 w 6007612"/>
                <a:gd name="connsiteY19" fmla="*/ 6737454 h 6797829"/>
                <a:gd name="connsiteX20" fmla="*/ 5929386 w 6007612"/>
                <a:gd name="connsiteY20" fmla="*/ 6797829 h 6797829"/>
                <a:gd name="connsiteX21" fmla="*/ 1656512 w 6007612"/>
                <a:gd name="connsiteY21" fmla="*/ 6797829 h 6797829"/>
                <a:gd name="connsiteX22" fmla="*/ 1630254 w 6007612"/>
                <a:gd name="connsiteY22" fmla="*/ 6775222 h 6797829"/>
                <a:gd name="connsiteX23" fmla="*/ 892250 w 6007612"/>
                <a:gd name="connsiteY23" fmla="*/ 5902700 h 6797829"/>
                <a:gd name="connsiteX24" fmla="*/ 0 w 6007612"/>
                <a:gd name="connsiteY24" fmla="*/ 3998599 h 6797829"/>
                <a:gd name="connsiteX25" fmla="*/ 4493032 w 6007612"/>
                <a:gd name="connsiteY25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07612" h="6797829"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07612" y="327088"/>
                  </a:lnTo>
                  <a:lnTo>
                    <a:pt x="6007612" y="1316637"/>
                  </a:lnTo>
                  <a:lnTo>
                    <a:pt x="5852405" y="1209899"/>
                  </a:lnTo>
                  <a:cubicBezTo>
                    <a:pt x="5778266" y="1164709"/>
                    <a:pt x="5701526" y="1123535"/>
                    <a:pt x="5622498" y="1086619"/>
                  </a:cubicBezTo>
                  <a:cubicBezTo>
                    <a:pt x="5286822" y="930699"/>
                    <a:pt x="4906882" y="851533"/>
                    <a:pt x="4493032" y="851533"/>
                  </a:cubicBezTo>
                  <a:cubicBezTo>
                    <a:pt x="4056201" y="851533"/>
                    <a:pt x="3593263" y="940631"/>
                    <a:pt x="3155579" y="1108326"/>
                  </a:cubicBezTo>
                  <a:cubicBezTo>
                    <a:pt x="2721215" y="1275979"/>
                    <a:pt x="2318305" y="1515819"/>
                    <a:pt x="1963832" y="1817700"/>
                  </a:cubicBezTo>
                  <a:cubicBezTo>
                    <a:pt x="1617657" y="2114360"/>
                    <a:pt x="1334332" y="2465358"/>
                    <a:pt x="1144646" y="2832814"/>
                  </a:cubicBezTo>
                  <a:cubicBezTo>
                    <a:pt x="950561" y="3210060"/>
                    <a:pt x="851249" y="3602202"/>
                    <a:pt x="851249" y="3998599"/>
                  </a:cubicBezTo>
                  <a:cubicBezTo>
                    <a:pt x="851249" y="4377547"/>
                    <a:pt x="999792" y="4597311"/>
                    <a:pt x="1336319" y="5057837"/>
                  </a:cubicBezTo>
                  <a:cubicBezTo>
                    <a:pt x="1420450" y="5173181"/>
                    <a:pt x="1507419" y="5292497"/>
                    <a:pt x="1597084" y="5424583"/>
                  </a:cubicBezTo>
                  <a:cubicBezTo>
                    <a:pt x="1914175" y="5891917"/>
                    <a:pt x="2239493" y="6224189"/>
                    <a:pt x="2591910" y="6440122"/>
                  </a:cubicBezTo>
                  <a:cubicBezTo>
                    <a:pt x="2965467" y="6669393"/>
                    <a:pt x="3393219" y="6780621"/>
                    <a:pt x="3899854" y="6780621"/>
                  </a:cubicBezTo>
                  <a:cubicBezTo>
                    <a:pt x="4187861" y="6780621"/>
                    <a:pt x="4454583" y="6711812"/>
                    <a:pt x="4741172" y="6563979"/>
                  </a:cubicBezTo>
                  <a:cubicBezTo>
                    <a:pt x="5034852" y="6412173"/>
                    <a:pt x="5326263" y="6190848"/>
                    <a:pt x="5649171" y="5938452"/>
                  </a:cubicBezTo>
                  <a:cubicBezTo>
                    <a:pt x="5724931" y="5879291"/>
                    <a:pt x="5800409" y="5821406"/>
                    <a:pt x="5873475" y="5764656"/>
                  </a:cubicBezTo>
                  <a:lnTo>
                    <a:pt x="6007612" y="5660343"/>
                  </a:lnTo>
                  <a:lnTo>
                    <a:pt x="6007612" y="6737454"/>
                  </a:lnTo>
                  <a:lnTo>
                    <a:pt x="5929386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82300F-F646-4FC3-94FC-0582F4B5E0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0995" y="62352"/>
              <a:ext cx="6028697" cy="6795648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BB8E8B8-1900-4326-8858-F375F5D8A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3721" y="81632"/>
              <a:ext cx="6025971" cy="6776368"/>
            </a:xfrm>
            <a:custGeom>
              <a:avLst/>
              <a:gdLst>
                <a:gd name="connsiteX0" fmla="*/ 6025971 w 6025971"/>
                <a:gd name="connsiteY0" fmla="*/ 5825635 h 6797829"/>
                <a:gd name="connsiteX1" fmla="*/ 6025971 w 6025971"/>
                <a:gd name="connsiteY1" fmla="*/ 6723285 h 6797829"/>
                <a:gd name="connsiteX2" fmla="*/ 5929386 w 6025971"/>
                <a:gd name="connsiteY2" fmla="*/ 6797829 h 6797829"/>
                <a:gd name="connsiteX3" fmla="*/ 4560411 w 6025971"/>
                <a:gd name="connsiteY3" fmla="*/ 6797829 h 6797829"/>
                <a:gd name="connsiteX4" fmla="*/ 4597731 w 6025971"/>
                <a:gd name="connsiteY4" fmla="*/ 6785305 h 6797829"/>
                <a:gd name="connsiteX5" fmla="*/ 5736707 w 6025971"/>
                <a:gd name="connsiteY5" fmla="*/ 6050108 h 6797829"/>
                <a:gd name="connsiteX6" fmla="*/ 5960301 w 6025971"/>
                <a:gd name="connsiteY6" fmla="*/ 5876738 h 6797829"/>
                <a:gd name="connsiteX7" fmla="*/ 4493599 w 6025971"/>
                <a:gd name="connsiteY7" fmla="*/ 0 h 6797829"/>
                <a:gd name="connsiteX8" fmla="*/ 5981837 w 6025971"/>
                <a:gd name="connsiteY8" fmla="*/ 314220 h 6797829"/>
                <a:gd name="connsiteX9" fmla="*/ 6025971 w 6025971"/>
                <a:gd name="connsiteY9" fmla="*/ 336254 h 6797829"/>
                <a:gd name="connsiteX10" fmla="*/ 6025971 w 6025971"/>
                <a:gd name="connsiteY10" fmla="*/ 1157325 h 6797829"/>
                <a:gd name="connsiteX11" fmla="*/ 5925889 w 6025971"/>
                <a:gd name="connsiteY11" fmla="*/ 1088522 h 6797829"/>
                <a:gd name="connsiteX12" fmla="*/ 5682227 w 6025971"/>
                <a:gd name="connsiteY12" fmla="*/ 957939 h 6797829"/>
                <a:gd name="connsiteX13" fmla="*/ 4493032 w 6025971"/>
                <a:gd name="connsiteY13" fmla="*/ 709658 h 6797829"/>
                <a:gd name="connsiteX14" fmla="*/ 3104646 w 6025971"/>
                <a:gd name="connsiteY14" fmla="*/ 976666 h 6797829"/>
                <a:gd name="connsiteX15" fmla="*/ 1871612 w 6025971"/>
                <a:gd name="connsiteY15" fmla="*/ 1710017 h 6797829"/>
                <a:gd name="connsiteX16" fmla="*/ 1018661 w 6025971"/>
                <a:gd name="connsiteY16" fmla="*/ 2767694 h 6797829"/>
                <a:gd name="connsiteX17" fmla="*/ 709374 w 6025971"/>
                <a:gd name="connsiteY17" fmla="*/ 3998599 h 6797829"/>
                <a:gd name="connsiteX18" fmla="*/ 1221258 w 6025971"/>
                <a:gd name="connsiteY18" fmla="*/ 5141684 h 6797829"/>
                <a:gd name="connsiteX19" fmla="*/ 1479187 w 6025971"/>
                <a:gd name="connsiteY19" fmla="*/ 5504459 h 6797829"/>
                <a:gd name="connsiteX20" fmla="*/ 3021272 w 6025971"/>
                <a:gd name="connsiteY20" fmla="*/ 6793670 h 6797829"/>
                <a:gd name="connsiteX21" fmla="*/ 3035805 w 6025971"/>
                <a:gd name="connsiteY21" fmla="*/ 6797829 h 6797829"/>
                <a:gd name="connsiteX22" fmla="*/ 1656512 w 6025971"/>
                <a:gd name="connsiteY22" fmla="*/ 6797829 h 6797829"/>
                <a:gd name="connsiteX23" fmla="*/ 1630254 w 6025971"/>
                <a:gd name="connsiteY23" fmla="*/ 6775222 h 6797829"/>
                <a:gd name="connsiteX24" fmla="*/ 892250 w 6025971"/>
                <a:gd name="connsiteY24" fmla="*/ 5902700 h 6797829"/>
                <a:gd name="connsiteX25" fmla="*/ 0 w 6025971"/>
                <a:gd name="connsiteY25" fmla="*/ 3998599 h 6797829"/>
                <a:gd name="connsiteX26" fmla="*/ 4493032 w 6025971"/>
                <a:gd name="connsiteY26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25971" h="6797829">
                  <a:moveTo>
                    <a:pt x="6025971" y="5825635"/>
                  </a:moveTo>
                  <a:lnTo>
                    <a:pt x="6025971" y="6723285"/>
                  </a:lnTo>
                  <a:lnTo>
                    <a:pt x="5929386" y="6797829"/>
                  </a:lnTo>
                  <a:lnTo>
                    <a:pt x="4560411" y="6797829"/>
                  </a:lnTo>
                  <a:lnTo>
                    <a:pt x="4597731" y="6785305"/>
                  </a:lnTo>
                  <a:cubicBezTo>
                    <a:pt x="4964953" y="6637825"/>
                    <a:pt x="5315251" y="6379435"/>
                    <a:pt x="5736707" y="6050108"/>
                  </a:cubicBezTo>
                  <a:cubicBezTo>
                    <a:pt x="5812043" y="5991230"/>
                    <a:pt x="5887377" y="5933488"/>
                    <a:pt x="5960301" y="5876738"/>
                  </a:cubicBezTo>
                  <a:close/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25971" y="336254"/>
                  </a:lnTo>
                  <a:lnTo>
                    <a:pt x="6025971" y="1157325"/>
                  </a:lnTo>
                  <a:lnTo>
                    <a:pt x="5925889" y="1088522"/>
                  </a:lnTo>
                  <a:cubicBezTo>
                    <a:pt x="5847314" y="1040649"/>
                    <a:pt x="5765982" y="997036"/>
                    <a:pt x="5682227" y="957939"/>
                  </a:cubicBezTo>
                  <a:cubicBezTo>
                    <a:pt x="5327823" y="793222"/>
                    <a:pt x="4927595" y="709658"/>
                    <a:pt x="4493032" y="709658"/>
                  </a:cubicBezTo>
                  <a:cubicBezTo>
                    <a:pt x="4031940" y="709658"/>
                    <a:pt x="3564888" y="799465"/>
                    <a:pt x="3104646" y="976666"/>
                  </a:cubicBezTo>
                  <a:cubicBezTo>
                    <a:pt x="2655243" y="1149867"/>
                    <a:pt x="2238358" y="1397822"/>
                    <a:pt x="1871612" y="1710017"/>
                  </a:cubicBezTo>
                  <a:cubicBezTo>
                    <a:pt x="1506427" y="2022852"/>
                    <a:pt x="1219414" y="2378815"/>
                    <a:pt x="1018661" y="2767694"/>
                  </a:cubicBezTo>
                  <a:cubicBezTo>
                    <a:pt x="813368" y="3165227"/>
                    <a:pt x="709374" y="3579358"/>
                    <a:pt x="709374" y="3998599"/>
                  </a:cubicBezTo>
                  <a:cubicBezTo>
                    <a:pt x="709374" y="4421103"/>
                    <a:pt x="875510" y="4667680"/>
                    <a:pt x="1221258" y="5141684"/>
                  </a:cubicBezTo>
                  <a:cubicBezTo>
                    <a:pt x="1304681" y="5256035"/>
                    <a:pt x="1390941" y="5374217"/>
                    <a:pt x="1479187" y="5504459"/>
                  </a:cubicBezTo>
                  <a:cubicBezTo>
                    <a:pt x="1942790" y="6187719"/>
                    <a:pt x="2430063" y="6601673"/>
                    <a:pt x="3021272" y="6793670"/>
                  </a:cubicBezTo>
                  <a:lnTo>
                    <a:pt x="3035805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EC36A55-9941-4994-86FD-627ABF922877}"/>
              </a:ext>
            </a:extLst>
          </p:cNvPr>
          <p:cNvSpPr txBox="1"/>
          <p:nvPr/>
        </p:nvSpPr>
        <p:spPr>
          <a:xfrm>
            <a:off x="804671" y="492369"/>
            <a:ext cx="9858640" cy="54301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 b="1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INTRODUCTION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Hints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Clues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Questions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Prior knowledge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Sensory experience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Raising expectations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Sharing the love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Hiding the book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Cover, title, author</a:t>
            </a:r>
          </a:p>
          <a:p>
            <a:pPr marL="571500" indent="-5715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000" b="1" dirty="0">
                <a:highlight>
                  <a:srgbClr val="FFFF00"/>
                </a:highlight>
              </a:rPr>
              <a:t>TASK -Think of 3 books and 3 sensory experiences to match.</a:t>
            </a:r>
            <a:endParaRPr lang="en-GB" sz="4000" b="1" dirty="0"/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000" kern="12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2615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C7F7B9-210A-4336-9DF0-510A6D698A5C}"/>
              </a:ext>
            </a:extLst>
          </p:cNvPr>
          <p:cNvSpPr txBox="1"/>
          <p:nvPr/>
        </p:nvSpPr>
        <p:spPr>
          <a:xfrm>
            <a:off x="1046922" y="633045"/>
            <a:ext cx="992587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/>
              <a:t>Delivery ‘VOICE’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3200" dirty="0">
                <a:latin typeface="Aldhabi" panose="020B0604020202020204" pitchFamily="2" charset="-78"/>
                <a:cs typeface="Aldhabi" panose="020B0604020202020204" pitchFamily="2" charset="-78"/>
              </a:rPr>
              <a:t>The voice is the storyteller’s primary instrument</a:t>
            </a:r>
          </a:p>
          <a:p>
            <a:r>
              <a:rPr lang="en-GB" sz="3200" dirty="0">
                <a:latin typeface="Aldhabi" panose="020B0604020202020204" pitchFamily="2" charset="-78"/>
                <a:cs typeface="Aldhabi" panose="020B0604020202020204" pitchFamily="2" charset="-78"/>
              </a:rPr>
              <a:t> – the words are the notes.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Eric </a:t>
            </a:r>
            <a:r>
              <a:rPr lang="en-GB" dirty="0" err="1"/>
              <a:t>Madderrn</a:t>
            </a:r>
            <a:endParaRPr lang="en-GB" dirty="0"/>
          </a:p>
          <a:p>
            <a:endParaRPr lang="en-GB" dirty="0"/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DFAEDEAB-F4DB-4C01-93AE-E4FD79762B17}"/>
              </a:ext>
            </a:extLst>
          </p:cNvPr>
          <p:cNvSpPr/>
          <p:nvPr/>
        </p:nvSpPr>
        <p:spPr>
          <a:xfrm>
            <a:off x="1046922" y="1590466"/>
            <a:ext cx="5605669" cy="1497292"/>
          </a:xfrm>
          <a:prstGeom prst="wedgeRoundRectCallout">
            <a:avLst>
              <a:gd name="adj1" fmla="val -44065"/>
              <a:gd name="adj2" fmla="val 86923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3896D3-C424-4694-95F9-5C8B9551C2F2}"/>
              </a:ext>
            </a:extLst>
          </p:cNvPr>
          <p:cNvSpPr txBox="1"/>
          <p:nvPr/>
        </p:nvSpPr>
        <p:spPr>
          <a:xfrm>
            <a:off x="7540487" y="633045"/>
            <a:ext cx="38828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Avoid reading at the same level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Change volume, pace ,tone and pitch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Clear diction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Enlarge your voice.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FBAAD1-04D1-455A-9FC5-68D2002B1C23}"/>
              </a:ext>
            </a:extLst>
          </p:cNvPr>
          <p:cNvSpPr txBox="1"/>
          <p:nvPr/>
        </p:nvSpPr>
        <p:spPr>
          <a:xfrm>
            <a:off x="1046921" y="4541807"/>
            <a:ext cx="76862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Build suspense by reading slowly </a:t>
            </a:r>
          </a:p>
          <a:p>
            <a:endParaRPr lang="en-GB" sz="2800" dirty="0"/>
          </a:p>
          <a:p>
            <a:r>
              <a:rPr lang="en-GB" sz="2800" dirty="0"/>
              <a:t>Build excitement by reading quickly</a:t>
            </a:r>
          </a:p>
        </p:txBody>
      </p:sp>
      <p:pic>
        <p:nvPicPr>
          <p:cNvPr id="7" name="Picture 2" descr="English Update: Suspense">
            <a:extLst>
              <a:ext uri="{FF2B5EF4-FFF2-40B4-BE49-F238E27FC236}">
                <a16:creationId xmlns:a16="http://schemas.microsoft.com/office/drawing/2014/main" id="{B6AF905D-F39C-4D05-8AA0-928790B82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913" y="3814437"/>
            <a:ext cx="3882887" cy="2410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32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history of paint brush Archives | Paint Denver - Your Premiere House  Painting Company">
            <a:extLst>
              <a:ext uri="{FF2B5EF4-FFF2-40B4-BE49-F238E27FC236}">
                <a16:creationId xmlns:a16="http://schemas.microsoft.com/office/drawing/2014/main" id="{D38A9F18-FC55-4946-A6D8-27E602D586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3"/>
          <a:stretch/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D3E5F8-3EFB-41CA-B8AD-CF9D1B37ABB9}"/>
              </a:ext>
            </a:extLst>
          </p:cNvPr>
          <p:cNvSpPr txBox="1"/>
          <p:nvPr/>
        </p:nvSpPr>
        <p:spPr>
          <a:xfrm>
            <a:off x="1524000" y="1122362"/>
            <a:ext cx="9144000" cy="290051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Delivery ‘GESTURE’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700" b="1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7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Use your body like a giant paintbrush or sparkler to draw images in the air.</a:t>
            </a:r>
          </a:p>
        </p:txBody>
      </p:sp>
    </p:spTree>
    <p:extLst>
      <p:ext uri="{BB962C8B-B14F-4D97-AF65-F5344CB8AC3E}">
        <p14:creationId xmlns:p14="http://schemas.microsoft.com/office/powerpoint/2010/main" val="735545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8FF37B-C6BA-45D9-8BB9-326F3B21AC92}"/>
              </a:ext>
            </a:extLst>
          </p:cNvPr>
          <p:cNvSpPr txBox="1"/>
          <p:nvPr/>
        </p:nvSpPr>
        <p:spPr>
          <a:xfrm>
            <a:off x="1041010" y="604911"/>
            <a:ext cx="357429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Express mood, shrug shoulders, clenched fists, shake the body.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Turn the pages at different speeds.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Peep over the pages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Wave the book, shake the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074" name="Picture 2" descr="Are you sitting comfortably? Then I'll begin! : exploring the role of  storytime and its impact on young children by Griffiths, Neil  (9781905434107) | BrownsBfS">
            <a:extLst>
              <a:ext uri="{FF2B5EF4-FFF2-40B4-BE49-F238E27FC236}">
                <a16:creationId xmlns:a16="http://schemas.microsoft.com/office/drawing/2014/main" id="{61A68B33-9866-4D95-A809-31DDC0CC46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07" r="3572"/>
          <a:stretch/>
        </p:blipFill>
        <p:spPr bwMode="auto">
          <a:xfrm>
            <a:off x="7576699" y="287919"/>
            <a:ext cx="3574291" cy="3225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re you sitting comfortably? Then I'll begin! : exploring the role of  storytime and its impact on young children by Griffiths, Neil  (9781905434107) | BrownsBfS">
            <a:extLst>
              <a:ext uri="{FF2B5EF4-FFF2-40B4-BE49-F238E27FC236}">
                <a16:creationId xmlns:a16="http://schemas.microsoft.com/office/drawing/2014/main" id="{B497C4D0-97CF-460E-9B51-6BFD73A9C8F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4" t="50000" r="2001" b="3180"/>
          <a:stretch/>
        </p:blipFill>
        <p:spPr bwMode="auto">
          <a:xfrm>
            <a:off x="5062963" y="3513399"/>
            <a:ext cx="3960526" cy="265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99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0" name="Rectangle 70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Reading facial expressions: The art of deciphering body language | CIO">
            <a:extLst>
              <a:ext uri="{FF2B5EF4-FFF2-40B4-BE49-F238E27FC236}">
                <a16:creationId xmlns:a16="http://schemas.microsoft.com/office/drawing/2014/main" id="{8CF06C07-A5D3-44DA-B12A-ECAF4412F6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3" b="10718"/>
          <a:stretch/>
        </p:blipFill>
        <p:spPr bwMode="auto">
          <a:xfrm>
            <a:off x="-3047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Rectangle 72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6E3A47-20ED-4449-8295-49ABF4C700DA}"/>
              </a:ext>
            </a:extLst>
          </p:cNvPr>
          <p:cNvSpPr txBox="1"/>
          <p:nvPr/>
        </p:nvSpPr>
        <p:spPr>
          <a:xfrm>
            <a:off x="1097280" y="325550"/>
            <a:ext cx="10058400" cy="35747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Delivery ‘FACIAL EXPRESSION’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 b="1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Storytelling is no place for inhibition!</a:t>
            </a:r>
          </a:p>
        </p:txBody>
      </p:sp>
    </p:spTree>
    <p:extLst>
      <p:ext uri="{BB962C8B-B14F-4D97-AF65-F5344CB8AC3E}">
        <p14:creationId xmlns:p14="http://schemas.microsoft.com/office/powerpoint/2010/main" val="3310651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F42249-6E97-4C42-95B9-86EC5DD6765B}"/>
              </a:ext>
            </a:extLst>
          </p:cNvPr>
          <p:cNvSpPr txBox="1"/>
          <p:nvPr/>
        </p:nvSpPr>
        <p:spPr>
          <a:xfrm>
            <a:off x="1656520" y="1803756"/>
            <a:ext cx="7315201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800" b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Delivery ‘FACIAL EXPRESSION’</a:t>
            </a:r>
            <a:endParaRPr lang="en-US" sz="1800" b="1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88CBA2-50D9-40DC-9F18-4C8303C12CBE}"/>
              </a:ext>
            </a:extLst>
          </p:cNvPr>
          <p:cNvSpPr txBox="1"/>
          <p:nvPr/>
        </p:nvSpPr>
        <p:spPr>
          <a:xfrm>
            <a:off x="1060172" y="559515"/>
            <a:ext cx="90122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+mj-lt"/>
                <a:ea typeface="+mj-ea"/>
                <a:cs typeface="+mj-cs"/>
              </a:rPr>
              <a:t> MOVEMENT &amp; INTERACTION</a:t>
            </a:r>
          </a:p>
          <a:p>
            <a:pPr algn="ctr"/>
            <a:endParaRPr lang="en-US" sz="2800" b="1" dirty="0">
              <a:latin typeface="+mj-lt"/>
              <a:ea typeface="+mj-ea"/>
              <a:cs typeface="+mj-cs"/>
            </a:endParaRPr>
          </a:p>
          <a:p>
            <a:pPr algn="ctr"/>
            <a:r>
              <a:rPr lang="en-US" sz="2800" b="1" dirty="0">
                <a:latin typeface="Abadi Extra Light" panose="020B0204020104020204" pitchFamily="34" charset="0"/>
                <a:ea typeface="+mj-ea"/>
                <a:cs typeface="+mj-cs"/>
              </a:rPr>
              <a:t>There is a time for snuggling up with a book but…</a:t>
            </a:r>
          </a:p>
          <a:p>
            <a:pPr algn="ctr"/>
            <a:endParaRPr lang="en-US" sz="2800" b="1" dirty="0">
              <a:latin typeface="Abadi Extra Light" panose="020B0204020104020204" pitchFamily="34" charset="0"/>
              <a:ea typeface="+mj-ea"/>
              <a:cs typeface="+mj-cs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Move slowly towards the audience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Rush, jump, slither, twirl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Stand, sit, lie, curl up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Move around as the characters do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Ask questions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Encourage prediction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Sound effects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b="1" dirty="0">
                <a:latin typeface="Abadi" panose="020B0604020202020204" pitchFamily="34" charset="0"/>
                <a:ea typeface="+mj-ea"/>
                <a:cs typeface="+mj-cs"/>
              </a:rPr>
              <a:t>Join in with repeated phrases,</a:t>
            </a:r>
            <a:endParaRPr lang="en-GB" sz="2800" dirty="0">
              <a:latin typeface="Abadi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903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A37A46-7501-42AD-A2E3-0ABBCB51D346}"/>
              </a:ext>
            </a:extLst>
          </p:cNvPr>
          <p:cNvSpPr txBox="1"/>
          <p:nvPr/>
        </p:nvSpPr>
        <p:spPr>
          <a:xfrm>
            <a:off x="993913" y="754534"/>
            <a:ext cx="9448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Review</a:t>
            </a:r>
          </a:p>
          <a:p>
            <a:endParaRPr lang="en-GB" sz="3200" b="1" dirty="0"/>
          </a:p>
          <a:p>
            <a:r>
              <a:rPr lang="en-GB" sz="3200" b="1" dirty="0"/>
              <a:t>Questions to ask the children when a story is finished.</a:t>
            </a:r>
          </a:p>
          <a:p>
            <a:endParaRPr lang="en-GB" sz="3200" b="1" dirty="0"/>
          </a:p>
          <a:p>
            <a:r>
              <a:rPr lang="en-GB" sz="3200" b="1" dirty="0">
                <a:highlight>
                  <a:srgbClr val="FFFF00"/>
                </a:highlight>
              </a:rPr>
              <a:t>TASK </a:t>
            </a:r>
            <a:r>
              <a:rPr lang="en-GB" sz="3200" b="1" dirty="0"/>
              <a:t>Make a list!</a:t>
            </a:r>
          </a:p>
        </p:txBody>
      </p:sp>
    </p:spTree>
    <p:extLst>
      <p:ext uri="{BB962C8B-B14F-4D97-AF65-F5344CB8AC3E}">
        <p14:creationId xmlns:p14="http://schemas.microsoft.com/office/powerpoint/2010/main" val="19227150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6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8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F3C544-897D-4E1A-B3D7-51F00023185F}"/>
              </a:ext>
            </a:extLst>
          </p:cNvPr>
          <p:cNvSpPr txBox="1"/>
          <p:nvPr/>
        </p:nvSpPr>
        <p:spPr>
          <a:xfrm>
            <a:off x="4810259" y="649480"/>
            <a:ext cx="6555347" cy="5546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u="sng" dirty="0"/>
              <a:t>Summary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Give it the time it deserves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Be in a positive mood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Tell children about the books you love (update ‘I am reading’ boards)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Build up the suspense before a book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Use props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Use body language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i="1" dirty="0"/>
              <a:t>Hold the book in a positive way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Move around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Use facial expressions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Think about volume, tone and speed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Ask questions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Predict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Sound effect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Ad-lib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Share the enjoyment</a:t>
            </a:r>
          </a:p>
        </p:txBody>
      </p:sp>
    </p:spTree>
    <p:extLst>
      <p:ext uri="{BB962C8B-B14F-4D97-AF65-F5344CB8AC3E}">
        <p14:creationId xmlns:p14="http://schemas.microsoft.com/office/powerpoint/2010/main" val="4160658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5287</TotalTime>
  <Words>452</Words>
  <Application>Microsoft Office PowerPoint</Application>
  <PresentationFormat>Widescreen</PresentationFormat>
  <Paragraphs>123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Abadi</vt:lpstr>
      <vt:lpstr>Abadi Extra Light</vt:lpstr>
      <vt:lpstr>Agency FB</vt:lpstr>
      <vt:lpstr>Aldhabi</vt:lpstr>
      <vt:lpstr>Arial</vt:lpstr>
      <vt:lpstr>Calibri</vt:lpstr>
      <vt:lpstr>Calibri Light</vt:lpstr>
      <vt:lpstr>Office Theme</vt:lpstr>
      <vt:lpstr>Storytime</vt:lpstr>
      <vt:lpstr>Storytelling is no longer a feature of daily life.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peake</dc:creator>
  <cp:lastModifiedBy>Mrs Peake</cp:lastModifiedBy>
  <cp:revision>6</cp:revision>
  <dcterms:created xsi:type="dcterms:W3CDTF">2021-03-15T14:12:19Z</dcterms:created>
  <dcterms:modified xsi:type="dcterms:W3CDTF">2024-10-16T10:02:07Z</dcterms:modified>
</cp:coreProperties>
</file>